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86" r:id="rId5"/>
    <p:sldId id="289" r:id="rId6"/>
    <p:sldId id="260" r:id="rId7"/>
    <p:sldId id="259" r:id="rId8"/>
    <p:sldId id="287" r:id="rId9"/>
    <p:sldId id="288" r:id="rId10"/>
    <p:sldId id="290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64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60"/>
  </p:normalViewPr>
  <p:slideViewPr>
    <p:cSldViewPr>
      <p:cViewPr varScale="1">
        <p:scale>
          <a:sx n="104" d="100"/>
          <a:sy n="104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57962B-1383-4191-9CB4-5C1FFFF72FE2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97DF3E3E-5A2D-445F-B81D-FB5C70E2C665}">
      <dgm:prSet phldrT="[Text]" custT="1"/>
      <dgm:spPr/>
      <dgm:t>
        <a:bodyPr/>
        <a:lstStyle/>
        <a:p>
          <a:r>
            <a:rPr lang="en-US" sz="3600" dirty="0" smtClean="0">
              <a:solidFill>
                <a:srgbClr val="FF0000"/>
              </a:solidFill>
            </a:rPr>
            <a:t>1.</a:t>
          </a:r>
          <a:r>
            <a:rPr lang="th-TH" sz="3600" dirty="0" smtClean="0">
              <a:solidFill>
                <a:srgbClr val="FF0000"/>
              </a:solidFill>
            </a:rPr>
            <a:t>งบแสดงฐานะการเงิน </a:t>
          </a:r>
          <a:endParaRPr lang="th-TH" sz="3600" dirty="0">
            <a:solidFill>
              <a:srgbClr val="FF0000"/>
            </a:solidFill>
          </a:endParaRPr>
        </a:p>
      </dgm:t>
    </dgm:pt>
    <dgm:pt modelId="{29E70AB4-BD7D-4D65-9A1D-083928C73080}" type="parTrans" cxnId="{33A3B11E-AC50-41E5-A8EE-7809178E46B9}">
      <dgm:prSet/>
      <dgm:spPr/>
      <dgm:t>
        <a:bodyPr/>
        <a:lstStyle/>
        <a:p>
          <a:endParaRPr lang="th-TH"/>
        </a:p>
      </dgm:t>
    </dgm:pt>
    <dgm:pt modelId="{B0BAFEF4-9CA5-4950-B230-F6DE61FD1E54}" type="sibTrans" cxnId="{33A3B11E-AC50-41E5-A8EE-7809178E46B9}">
      <dgm:prSet/>
      <dgm:spPr/>
      <dgm:t>
        <a:bodyPr/>
        <a:lstStyle/>
        <a:p>
          <a:endParaRPr lang="th-TH"/>
        </a:p>
      </dgm:t>
    </dgm:pt>
    <dgm:pt modelId="{685505B1-D2DE-498C-86B0-03F0AA6A6EC2}">
      <dgm:prSet phldrT="[Text]"/>
      <dgm:spPr/>
      <dgm:t>
        <a:bodyPr/>
        <a:lstStyle/>
        <a:p>
          <a:r>
            <a:rPr lang="th-TH" dirty="0" smtClean="0"/>
            <a:t>สินทรัพย์</a:t>
          </a:r>
          <a:endParaRPr lang="th-TH" dirty="0"/>
        </a:p>
      </dgm:t>
    </dgm:pt>
    <dgm:pt modelId="{3C26732F-4122-4A09-8D82-22A7B834E9EC}" type="parTrans" cxnId="{528DC221-C9FE-469B-AE31-FC873978A54A}">
      <dgm:prSet/>
      <dgm:spPr/>
      <dgm:t>
        <a:bodyPr/>
        <a:lstStyle/>
        <a:p>
          <a:endParaRPr lang="th-TH"/>
        </a:p>
      </dgm:t>
    </dgm:pt>
    <dgm:pt modelId="{9312DA9F-0AE2-4597-8A0F-3CAB48E0C5BE}" type="sibTrans" cxnId="{528DC221-C9FE-469B-AE31-FC873978A54A}">
      <dgm:prSet/>
      <dgm:spPr/>
      <dgm:t>
        <a:bodyPr/>
        <a:lstStyle/>
        <a:p>
          <a:endParaRPr lang="th-TH"/>
        </a:p>
      </dgm:t>
    </dgm:pt>
    <dgm:pt modelId="{0460269B-283D-4B96-BD2A-99D18CFE4F8D}">
      <dgm:prSet phldrT="[Text]"/>
      <dgm:spPr/>
      <dgm:t>
        <a:bodyPr/>
        <a:lstStyle/>
        <a:p>
          <a:r>
            <a:rPr lang="th-TH" dirty="0" smtClean="0"/>
            <a:t>หนี้สินและส่วนของเจ้าของ</a:t>
          </a:r>
          <a:endParaRPr lang="th-TH" dirty="0"/>
        </a:p>
      </dgm:t>
    </dgm:pt>
    <dgm:pt modelId="{33E4F3FC-1B60-4AE1-85D7-A7EF33638A59}" type="parTrans" cxnId="{BB9E987D-5B6E-4FD8-9024-1E9A283C3151}">
      <dgm:prSet/>
      <dgm:spPr/>
      <dgm:t>
        <a:bodyPr/>
        <a:lstStyle/>
        <a:p>
          <a:endParaRPr lang="th-TH"/>
        </a:p>
      </dgm:t>
    </dgm:pt>
    <dgm:pt modelId="{A88C4DCD-473A-4A29-B4D6-182C5C458BA0}" type="sibTrans" cxnId="{BB9E987D-5B6E-4FD8-9024-1E9A283C3151}">
      <dgm:prSet/>
      <dgm:spPr/>
      <dgm:t>
        <a:bodyPr/>
        <a:lstStyle/>
        <a:p>
          <a:endParaRPr lang="th-TH"/>
        </a:p>
      </dgm:t>
    </dgm:pt>
    <dgm:pt modelId="{E6710E0E-DE0B-4B39-B156-5914D1914BC4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FF00"/>
              </a:solidFill>
            </a:rPr>
            <a:t>2.</a:t>
          </a:r>
          <a:r>
            <a:rPr lang="th-TH" sz="3200" b="1" dirty="0" smtClean="0">
              <a:solidFill>
                <a:srgbClr val="FFFF00"/>
              </a:solidFill>
            </a:rPr>
            <a:t>งบกำไรขาดทุน</a:t>
          </a:r>
          <a:endParaRPr lang="th-TH" sz="3200" b="1" dirty="0">
            <a:solidFill>
              <a:srgbClr val="FFFF00"/>
            </a:solidFill>
          </a:endParaRPr>
        </a:p>
      </dgm:t>
    </dgm:pt>
    <dgm:pt modelId="{9A1E61BF-347E-49EA-A131-4226933FC001}" type="parTrans" cxnId="{0CAE5FE7-B913-44F7-9B54-415423EF31E8}">
      <dgm:prSet/>
      <dgm:spPr/>
      <dgm:t>
        <a:bodyPr/>
        <a:lstStyle/>
        <a:p>
          <a:endParaRPr lang="th-TH"/>
        </a:p>
      </dgm:t>
    </dgm:pt>
    <dgm:pt modelId="{C4D2E8FF-9103-409A-9FC6-1E80794CE4D8}" type="sibTrans" cxnId="{0CAE5FE7-B913-44F7-9B54-415423EF31E8}">
      <dgm:prSet/>
      <dgm:spPr/>
      <dgm:t>
        <a:bodyPr/>
        <a:lstStyle/>
        <a:p>
          <a:endParaRPr lang="th-TH"/>
        </a:p>
      </dgm:t>
    </dgm:pt>
    <dgm:pt modelId="{A1E389EC-BFCE-4212-8052-6A928CB19409}">
      <dgm:prSet phldrT="[Text]"/>
      <dgm:spPr/>
      <dgm:t>
        <a:bodyPr/>
        <a:lstStyle/>
        <a:p>
          <a:r>
            <a:rPr lang="th-TH" dirty="0" smtClean="0"/>
            <a:t>รายได้</a:t>
          </a:r>
          <a:endParaRPr lang="th-TH" dirty="0"/>
        </a:p>
      </dgm:t>
    </dgm:pt>
    <dgm:pt modelId="{B3415733-A375-4689-A80C-5A1AAF9C372F}" type="parTrans" cxnId="{2AD8D2F4-9BAF-44F0-879D-F42A985A627B}">
      <dgm:prSet/>
      <dgm:spPr/>
      <dgm:t>
        <a:bodyPr/>
        <a:lstStyle/>
        <a:p>
          <a:endParaRPr lang="th-TH"/>
        </a:p>
      </dgm:t>
    </dgm:pt>
    <dgm:pt modelId="{A72E719E-0A40-440C-BCA4-A656C99AE0D0}" type="sibTrans" cxnId="{2AD8D2F4-9BAF-44F0-879D-F42A985A627B}">
      <dgm:prSet/>
      <dgm:spPr/>
      <dgm:t>
        <a:bodyPr/>
        <a:lstStyle/>
        <a:p>
          <a:endParaRPr lang="th-TH"/>
        </a:p>
      </dgm:t>
    </dgm:pt>
    <dgm:pt modelId="{65C58D85-9DA9-4CE4-AFE3-5C6BA0759A2E}">
      <dgm:prSet phldrT="[Text]"/>
      <dgm:spPr/>
      <dgm:t>
        <a:bodyPr/>
        <a:lstStyle/>
        <a:p>
          <a:r>
            <a:rPr lang="th-TH" dirty="0" smtClean="0"/>
            <a:t>ค่าใช้จ่าย</a:t>
          </a:r>
          <a:endParaRPr lang="th-TH" dirty="0"/>
        </a:p>
      </dgm:t>
    </dgm:pt>
    <dgm:pt modelId="{012F70F7-014E-4C59-A8CD-54DFE49512F8}" type="parTrans" cxnId="{28BDF616-F8EC-437F-B338-1E51B8F94612}">
      <dgm:prSet/>
      <dgm:spPr/>
      <dgm:t>
        <a:bodyPr/>
        <a:lstStyle/>
        <a:p>
          <a:endParaRPr lang="th-TH"/>
        </a:p>
      </dgm:t>
    </dgm:pt>
    <dgm:pt modelId="{79A5220F-9773-4F45-8FED-450C7A1D0F87}" type="sibTrans" cxnId="{28BDF616-F8EC-437F-B338-1E51B8F94612}">
      <dgm:prSet/>
      <dgm:spPr/>
      <dgm:t>
        <a:bodyPr/>
        <a:lstStyle/>
        <a:p>
          <a:endParaRPr lang="th-TH"/>
        </a:p>
      </dgm:t>
    </dgm:pt>
    <dgm:pt modelId="{9C5B3CDB-8AE6-4585-8722-8B0FC39716FC}">
      <dgm:prSet phldrT="[Text]" custT="1"/>
      <dgm:spPr/>
      <dgm:t>
        <a:bodyPr/>
        <a:lstStyle/>
        <a:p>
          <a:r>
            <a:rPr lang="en-US" sz="2800" b="1" dirty="0" smtClean="0"/>
            <a:t>3.</a:t>
          </a:r>
          <a:r>
            <a:rPr lang="th-TH" sz="2800" b="1" dirty="0" smtClean="0"/>
            <a:t>งบกระแสเงินสด</a:t>
          </a:r>
          <a:endParaRPr lang="th-TH" sz="2800" b="1" dirty="0"/>
        </a:p>
      </dgm:t>
    </dgm:pt>
    <dgm:pt modelId="{B60FA7FB-CAE5-4A2A-89E8-315FA3F5DD36}" type="parTrans" cxnId="{F7143777-92A6-4391-A086-8CB6E1C9D581}">
      <dgm:prSet/>
      <dgm:spPr/>
      <dgm:t>
        <a:bodyPr/>
        <a:lstStyle/>
        <a:p>
          <a:endParaRPr lang="th-TH"/>
        </a:p>
      </dgm:t>
    </dgm:pt>
    <dgm:pt modelId="{7DCB1B04-B0C8-4777-AE94-CF7104C7243E}" type="sibTrans" cxnId="{F7143777-92A6-4391-A086-8CB6E1C9D581}">
      <dgm:prSet/>
      <dgm:spPr/>
      <dgm:t>
        <a:bodyPr/>
        <a:lstStyle/>
        <a:p>
          <a:endParaRPr lang="th-TH"/>
        </a:p>
      </dgm:t>
    </dgm:pt>
    <dgm:pt modelId="{CC148713-FE49-4B9A-929D-9698F14388FD}">
      <dgm:prSet phldrT="[Text]"/>
      <dgm:spPr/>
      <dgm:t>
        <a:bodyPr/>
        <a:lstStyle/>
        <a:p>
          <a:r>
            <a:rPr lang="th-TH" dirty="0" smtClean="0"/>
            <a:t>แหล่งที่ได้มาของเงินสด</a:t>
          </a:r>
          <a:endParaRPr lang="th-TH" dirty="0"/>
        </a:p>
      </dgm:t>
    </dgm:pt>
    <dgm:pt modelId="{3D5D57BC-6CF9-43FE-A375-4E80107E6673}" type="parTrans" cxnId="{EAE4B84A-2313-411E-B5D4-A412E7562CB7}">
      <dgm:prSet/>
      <dgm:spPr/>
      <dgm:t>
        <a:bodyPr/>
        <a:lstStyle/>
        <a:p>
          <a:endParaRPr lang="th-TH"/>
        </a:p>
      </dgm:t>
    </dgm:pt>
    <dgm:pt modelId="{434FECCB-5B65-441A-AF2A-7940BB9CB324}" type="sibTrans" cxnId="{EAE4B84A-2313-411E-B5D4-A412E7562CB7}">
      <dgm:prSet/>
      <dgm:spPr/>
      <dgm:t>
        <a:bodyPr/>
        <a:lstStyle/>
        <a:p>
          <a:endParaRPr lang="th-TH"/>
        </a:p>
      </dgm:t>
    </dgm:pt>
    <dgm:pt modelId="{5660F011-9859-4300-96B1-8D49A3BDF49E}">
      <dgm:prSet phldrT="[Text]"/>
      <dgm:spPr/>
      <dgm:t>
        <a:bodyPr/>
        <a:lstStyle/>
        <a:p>
          <a:r>
            <a:rPr lang="th-TH" dirty="0" smtClean="0"/>
            <a:t>แหล่งที่ใช้ไปของเงินสด</a:t>
          </a:r>
          <a:endParaRPr lang="th-TH" dirty="0"/>
        </a:p>
      </dgm:t>
    </dgm:pt>
    <dgm:pt modelId="{3C794BBC-365B-4ECE-BBE9-6EDC72AE7C57}" type="parTrans" cxnId="{94735974-3C7D-4A60-A3F3-6198C192774B}">
      <dgm:prSet/>
      <dgm:spPr/>
      <dgm:t>
        <a:bodyPr/>
        <a:lstStyle/>
        <a:p>
          <a:endParaRPr lang="th-TH"/>
        </a:p>
      </dgm:t>
    </dgm:pt>
    <dgm:pt modelId="{35B72FA2-D50B-4B35-B46A-7FF509105394}" type="sibTrans" cxnId="{94735974-3C7D-4A60-A3F3-6198C192774B}">
      <dgm:prSet/>
      <dgm:spPr/>
      <dgm:t>
        <a:bodyPr/>
        <a:lstStyle/>
        <a:p>
          <a:endParaRPr lang="th-TH"/>
        </a:p>
      </dgm:t>
    </dgm:pt>
    <dgm:pt modelId="{53066451-BA0F-4823-8A28-23392843D4CD}" type="pres">
      <dgm:prSet presAssocID="{5C57962B-1383-4191-9CB4-5C1FFFF72F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5A7892F-E369-4FB2-BE8D-60A396C3BBE1}" type="pres">
      <dgm:prSet presAssocID="{9C5B3CDB-8AE6-4585-8722-8B0FC39716FC}" presName="boxAndChildren" presStyleCnt="0"/>
      <dgm:spPr/>
    </dgm:pt>
    <dgm:pt modelId="{CC16F165-29AA-48B7-A1C5-8D314C592B33}" type="pres">
      <dgm:prSet presAssocID="{9C5B3CDB-8AE6-4585-8722-8B0FC39716FC}" presName="parentTextBox" presStyleLbl="node1" presStyleIdx="0" presStyleCnt="3"/>
      <dgm:spPr/>
      <dgm:t>
        <a:bodyPr/>
        <a:lstStyle/>
        <a:p>
          <a:endParaRPr lang="th-TH"/>
        </a:p>
      </dgm:t>
    </dgm:pt>
    <dgm:pt modelId="{E71AC454-34B0-4F70-9DA2-B3798DEDCBB2}" type="pres">
      <dgm:prSet presAssocID="{9C5B3CDB-8AE6-4585-8722-8B0FC39716FC}" presName="entireBox" presStyleLbl="node1" presStyleIdx="0" presStyleCnt="3"/>
      <dgm:spPr/>
      <dgm:t>
        <a:bodyPr/>
        <a:lstStyle/>
        <a:p>
          <a:endParaRPr lang="th-TH"/>
        </a:p>
      </dgm:t>
    </dgm:pt>
    <dgm:pt modelId="{BECFA5AC-F64A-45D1-9EA2-7751711AE3E9}" type="pres">
      <dgm:prSet presAssocID="{9C5B3CDB-8AE6-4585-8722-8B0FC39716FC}" presName="descendantBox" presStyleCnt="0"/>
      <dgm:spPr/>
    </dgm:pt>
    <dgm:pt modelId="{10DB711D-592F-4E28-A88B-C78C60DBFF72}" type="pres">
      <dgm:prSet presAssocID="{CC148713-FE49-4B9A-929D-9698F14388FD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90AFF3A-06F0-4794-A3C8-4464436E2F95}" type="pres">
      <dgm:prSet presAssocID="{5660F011-9859-4300-96B1-8D49A3BDF49E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845BC3C-F067-48B3-B169-D9DCC6D4C722}" type="pres">
      <dgm:prSet presAssocID="{C4D2E8FF-9103-409A-9FC6-1E80794CE4D8}" presName="sp" presStyleCnt="0"/>
      <dgm:spPr/>
    </dgm:pt>
    <dgm:pt modelId="{189154F6-5325-4032-943B-E9E7CDA88EC1}" type="pres">
      <dgm:prSet presAssocID="{E6710E0E-DE0B-4B39-B156-5914D1914BC4}" presName="arrowAndChildren" presStyleCnt="0"/>
      <dgm:spPr/>
    </dgm:pt>
    <dgm:pt modelId="{BA7914E5-6B5A-4661-8AC3-4A9DE1437187}" type="pres">
      <dgm:prSet presAssocID="{E6710E0E-DE0B-4B39-B156-5914D1914BC4}" presName="parentTextArrow" presStyleLbl="node1" presStyleIdx="0" presStyleCnt="3"/>
      <dgm:spPr/>
      <dgm:t>
        <a:bodyPr/>
        <a:lstStyle/>
        <a:p>
          <a:endParaRPr lang="th-TH"/>
        </a:p>
      </dgm:t>
    </dgm:pt>
    <dgm:pt modelId="{F8E41DCA-A370-447D-B315-AC02818DD389}" type="pres">
      <dgm:prSet presAssocID="{E6710E0E-DE0B-4B39-B156-5914D1914BC4}" presName="arrow" presStyleLbl="node1" presStyleIdx="1" presStyleCnt="3"/>
      <dgm:spPr/>
      <dgm:t>
        <a:bodyPr/>
        <a:lstStyle/>
        <a:p>
          <a:endParaRPr lang="th-TH"/>
        </a:p>
      </dgm:t>
    </dgm:pt>
    <dgm:pt modelId="{B456CA25-220B-4474-9F39-81513CA21C90}" type="pres">
      <dgm:prSet presAssocID="{E6710E0E-DE0B-4B39-B156-5914D1914BC4}" presName="descendantArrow" presStyleCnt="0"/>
      <dgm:spPr/>
    </dgm:pt>
    <dgm:pt modelId="{8334EB19-7797-4082-97DF-AC4C8570C0FE}" type="pres">
      <dgm:prSet presAssocID="{A1E389EC-BFCE-4212-8052-6A928CB19409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E5B500F-BCBA-4A8B-A37B-5C0C2B42B3F3}" type="pres">
      <dgm:prSet presAssocID="{65C58D85-9DA9-4CE4-AFE3-5C6BA0759A2E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334E48D-6263-423E-8C1E-2869DA90D29E}" type="pres">
      <dgm:prSet presAssocID="{B0BAFEF4-9CA5-4950-B230-F6DE61FD1E54}" presName="sp" presStyleCnt="0"/>
      <dgm:spPr/>
    </dgm:pt>
    <dgm:pt modelId="{9A1BEB46-380F-4E0D-8E6D-F929C24CBAE2}" type="pres">
      <dgm:prSet presAssocID="{97DF3E3E-5A2D-445F-B81D-FB5C70E2C665}" presName="arrowAndChildren" presStyleCnt="0"/>
      <dgm:spPr/>
    </dgm:pt>
    <dgm:pt modelId="{CB01189A-5BEA-4718-AD38-769C43A62C64}" type="pres">
      <dgm:prSet presAssocID="{97DF3E3E-5A2D-445F-B81D-FB5C70E2C665}" presName="parentTextArrow" presStyleLbl="node1" presStyleIdx="1" presStyleCnt="3"/>
      <dgm:spPr/>
      <dgm:t>
        <a:bodyPr/>
        <a:lstStyle/>
        <a:p>
          <a:endParaRPr lang="th-TH"/>
        </a:p>
      </dgm:t>
    </dgm:pt>
    <dgm:pt modelId="{CD84C3AA-614F-4A65-A516-15F788188A82}" type="pres">
      <dgm:prSet presAssocID="{97DF3E3E-5A2D-445F-B81D-FB5C70E2C665}" presName="arrow" presStyleLbl="node1" presStyleIdx="2" presStyleCnt="3" custLinFactNeighborX="1250" custLinFactNeighborY="-1691"/>
      <dgm:spPr/>
      <dgm:t>
        <a:bodyPr/>
        <a:lstStyle/>
        <a:p>
          <a:endParaRPr lang="th-TH"/>
        </a:p>
      </dgm:t>
    </dgm:pt>
    <dgm:pt modelId="{36B3FD8E-36EA-4F3C-A3B1-75C28ACA146E}" type="pres">
      <dgm:prSet presAssocID="{97DF3E3E-5A2D-445F-B81D-FB5C70E2C665}" presName="descendantArrow" presStyleCnt="0"/>
      <dgm:spPr/>
    </dgm:pt>
    <dgm:pt modelId="{DDBEB2C7-BBDF-4B9F-9EEF-43B65854A853}" type="pres">
      <dgm:prSet presAssocID="{685505B1-D2DE-498C-86B0-03F0AA6A6EC2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BDCC822-D1B6-4395-B822-1477BA41F9D2}" type="pres">
      <dgm:prSet presAssocID="{0460269B-283D-4B96-BD2A-99D18CFE4F8D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8C50999-B31C-4851-8B35-1FA003EBF907}" type="presOf" srcId="{9C5B3CDB-8AE6-4585-8722-8B0FC39716FC}" destId="{E71AC454-34B0-4F70-9DA2-B3798DEDCBB2}" srcOrd="1" destOrd="0" presId="urn:microsoft.com/office/officeart/2005/8/layout/process4"/>
    <dgm:cxn modelId="{B873A83E-8F0C-486B-A4E8-92C278DFCFEB}" type="presOf" srcId="{97DF3E3E-5A2D-445F-B81D-FB5C70E2C665}" destId="{CB01189A-5BEA-4718-AD38-769C43A62C64}" srcOrd="0" destOrd="0" presId="urn:microsoft.com/office/officeart/2005/8/layout/process4"/>
    <dgm:cxn modelId="{F7143777-92A6-4391-A086-8CB6E1C9D581}" srcId="{5C57962B-1383-4191-9CB4-5C1FFFF72FE2}" destId="{9C5B3CDB-8AE6-4585-8722-8B0FC39716FC}" srcOrd="2" destOrd="0" parTransId="{B60FA7FB-CAE5-4A2A-89E8-315FA3F5DD36}" sibTransId="{7DCB1B04-B0C8-4777-AE94-CF7104C7243E}"/>
    <dgm:cxn modelId="{D1E97EB4-1A21-409F-854C-16DE5395324C}" type="presOf" srcId="{0460269B-283D-4B96-BD2A-99D18CFE4F8D}" destId="{DBDCC822-D1B6-4395-B822-1477BA41F9D2}" srcOrd="0" destOrd="0" presId="urn:microsoft.com/office/officeart/2005/8/layout/process4"/>
    <dgm:cxn modelId="{33A3B11E-AC50-41E5-A8EE-7809178E46B9}" srcId="{5C57962B-1383-4191-9CB4-5C1FFFF72FE2}" destId="{97DF3E3E-5A2D-445F-B81D-FB5C70E2C665}" srcOrd="0" destOrd="0" parTransId="{29E70AB4-BD7D-4D65-9A1D-083928C73080}" sibTransId="{B0BAFEF4-9CA5-4950-B230-F6DE61FD1E54}"/>
    <dgm:cxn modelId="{B7397998-A4BC-4B9A-840C-B69E6F37688F}" type="presOf" srcId="{E6710E0E-DE0B-4B39-B156-5914D1914BC4}" destId="{BA7914E5-6B5A-4661-8AC3-4A9DE1437187}" srcOrd="0" destOrd="0" presId="urn:microsoft.com/office/officeart/2005/8/layout/process4"/>
    <dgm:cxn modelId="{2AD8D2F4-9BAF-44F0-879D-F42A985A627B}" srcId="{E6710E0E-DE0B-4B39-B156-5914D1914BC4}" destId="{A1E389EC-BFCE-4212-8052-6A928CB19409}" srcOrd="0" destOrd="0" parTransId="{B3415733-A375-4689-A80C-5A1AAF9C372F}" sibTransId="{A72E719E-0A40-440C-BCA4-A656C99AE0D0}"/>
    <dgm:cxn modelId="{28BDF616-F8EC-437F-B338-1E51B8F94612}" srcId="{E6710E0E-DE0B-4B39-B156-5914D1914BC4}" destId="{65C58D85-9DA9-4CE4-AFE3-5C6BA0759A2E}" srcOrd="1" destOrd="0" parTransId="{012F70F7-014E-4C59-A8CD-54DFE49512F8}" sibTransId="{79A5220F-9773-4F45-8FED-450C7A1D0F87}"/>
    <dgm:cxn modelId="{30D7F6A0-FE15-4AF1-ADE7-DAF4B93CA75C}" type="presOf" srcId="{CC148713-FE49-4B9A-929D-9698F14388FD}" destId="{10DB711D-592F-4E28-A88B-C78C60DBFF72}" srcOrd="0" destOrd="0" presId="urn:microsoft.com/office/officeart/2005/8/layout/process4"/>
    <dgm:cxn modelId="{254980BE-A333-4E6F-A332-47347413F455}" type="presOf" srcId="{97DF3E3E-5A2D-445F-B81D-FB5C70E2C665}" destId="{CD84C3AA-614F-4A65-A516-15F788188A82}" srcOrd="1" destOrd="0" presId="urn:microsoft.com/office/officeart/2005/8/layout/process4"/>
    <dgm:cxn modelId="{958C3951-DCF1-445C-B443-06AAFD701B1D}" type="presOf" srcId="{9C5B3CDB-8AE6-4585-8722-8B0FC39716FC}" destId="{CC16F165-29AA-48B7-A1C5-8D314C592B33}" srcOrd="0" destOrd="0" presId="urn:microsoft.com/office/officeart/2005/8/layout/process4"/>
    <dgm:cxn modelId="{4CCDBC3C-85B5-422E-A6AD-4533484EB7D1}" type="presOf" srcId="{5660F011-9859-4300-96B1-8D49A3BDF49E}" destId="{190AFF3A-06F0-4794-A3C8-4464436E2F95}" srcOrd="0" destOrd="0" presId="urn:microsoft.com/office/officeart/2005/8/layout/process4"/>
    <dgm:cxn modelId="{2C1313A7-42EE-44C7-9FAF-1EB46D4AA205}" type="presOf" srcId="{65C58D85-9DA9-4CE4-AFE3-5C6BA0759A2E}" destId="{9E5B500F-BCBA-4A8B-A37B-5C0C2B42B3F3}" srcOrd="0" destOrd="0" presId="urn:microsoft.com/office/officeart/2005/8/layout/process4"/>
    <dgm:cxn modelId="{528DC221-C9FE-469B-AE31-FC873978A54A}" srcId="{97DF3E3E-5A2D-445F-B81D-FB5C70E2C665}" destId="{685505B1-D2DE-498C-86B0-03F0AA6A6EC2}" srcOrd="0" destOrd="0" parTransId="{3C26732F-4122-4A09-8D82-22A7B834E9EC}" sibTransId="{9312DA9F-0AE2-4597-8A0F-3CAB48E0C5BE}"/>
    <dgm:cxn modelId="{3E91398F-F3C6-4D9A-9D38-8B1D0A516711}" type="presOf" srcId="{A1E389EC-BFCE-4212-8052-6A928CB19409}" destId="{8334EB19-7797-4082-97DF-AC4C8570C0FE}" srcOrd="0" destOrd="0" presId="urn:microsoft.com/office/officeart/2005/8/layout/process4"/>
    <dgm:cxn modelId="{9645D355-C47F-40DE-8306-B7F1C042C803}" type="presOf" srcId="{5C57962B-1383-4191-9CB4-5C1FFFF72FE2}" destId="{53066451-BA0F-4823-8A28-23392843D4CD}" srcOrd="0" destOrd="0" presId="urn:microsoft.com/office/officeart/2005/8/layout/process4"/>
    <dgm:cxn modelId="{5FAA3251-EBF4-467C-9E61-7615AE706763}" type="presOf" srcId="{E6710E0E-DE0B-4B39-B156-5914D1914BC4}" destId="{F8E41DCA-A370-447D-B315-AC02818DD389}" srcOrd="1" destOrd="0" presId="urn:microsoft.com/office/officeart/2005/8/layout/process4"/>
    <dgm:cxn modelId="{94735974-3C7D-4A60-A3F3-6198C192774B}" srcId="{9C5B3CDB-8AE6-4585-8722-8B0FC39716FC}" destId="{5660F011-9859-4300-96B1-8D49A3BDF49E}" srcOrd="1" destOrd="0" parTransId="{3C794BBC-365B-4ECE-BBE9-6EDC72AE7C57}" sibTransId="{35B72FA2-D50B-4B35-B46A-7FF509105394}"/>
    <dgm:cxn modelId="{BB9E987D-5B6E-4FD8-9024-1E9A283C3151}" srcId="{97DF3E3E-5A2D-445F-B81D-FB5C70E2C665}" destId="{0460269B-283D-4B96-BD2A-99D18CFE4F8D}" srcOrd="1" destOrd="0" parTransId="{33E4F3FC-1B60-4AE1-85D7-A7EF33638A59}" sibTransId="{A88C4DCD-473A-4A29-B4D6-182C5C458BA0}"/>
    <dgm:cxn modelId="{EAE4B84A-2313-411E-B5D4-A412E7562CB7}" srcId="{9C5B3CDB-8AE6-4585-8722-8B0FC39716FC}" destId="{CC148713-FE49-4B9A-929D-9698F14388FD}" srcOrd="0" destOrd="0" parTransId="{3D5D57BC-6CF9-43FE-A375-4E80107E6673}" sibTransId="{434FECCB-5B65-441A-AF2A-7940BB9CB324}"/>
    <dgm:cxn modelId="{E2F15009-016C-480A-B888-BE79DD38F9E0}" type="presOf" srcId="{685505B1-D2DE-498C-86B0-03F0AA6A6EC2}" destId="{DDBEB2C7-BBDF-4B9F-9EEF-43B65854A853}" srcOrd="0" destOrd="0" presId="urn:microsoft.com/office/officeart/2005/8/layout/process4"/>
    <dgm:cxn modelId="{0CAE5FE7-B913-44F7-9B54-415423EF31E8}" srcId="{5C57962B-1383-4191-9CB4-5C1FFFF72FE2}" destId="{E6710E0E-DE0B-4B39-B156-5914D1914BC4}" srcOrd="1" destOrd="0" parTransId="{9A1E61BF-347E-49EA-A131-4226933FC001}" sibTransId="{C4D2E8FF-9103-409A-9FC6-1E80794CE4D8}"/>
    <dgm:cxn modelId="{5E02406C-15B3-4B18-B9EC-CD77FE216821}" type="presParOf" srcId="{53066451-BA0F-4823-8A28-23392843D4CD}" destId="{C5A7892F-E369-4FB2-BE8D-60A396C3BBE1}" srcOrd="0" destOrd="0" presId="urn:microsoft.com/office/officeart/2005/8/layout/process4"/>
    <dgm:cxn modelId="{B920BB66-C8E7-455D-8E20-C455E09E3698}" type="presParOf" srcId="{C5A7892F-E369-4FB2-BE8D-60A396C3BBE1}" destId="{CC16F165-29AA-48B7-A1C5-8D314C592B33}" srcOrd="0" destOrd="0" presId="urn:microsoft.com/office/officeart/2005/8/layout/process4"/>
    <dgm:cxn modelId="{FFB7F4CD-9897-400F-9EC8-6A032F46787C}" type="presParOf" srcId="{C5A7892F-E369-4FB2-BE8D-60A396C3BBE1}" destId="{E71AC454-34B0-4F70-9DA2-B3798DEDCBB2}" srcOrd="1" destOrd="0" presId="urn:microsoft.com/office/officeart/2005/8/layout/process4"/>
    <dgm:cxn modelId="{427B49C3-12F7-41C5-A432-ECA52924F960}" type="presParOf" srcId="{C5A7892F-E369-4FB2-BE8D-60A396C3BBE1}" destId="{BECFA5AC-F64A-45D1-9EA2-7751711AE3E9}" srcOrd="2" destOrd="0" presId="urn:microsoft.com/office/officeart/2005/8/layout/process4"/>
    <dgm:cxn modelId="{4BED1A23-05DC-421B-BF55-5F3099EC23D6}" type="presParOf" srcId="{BECFA5AC-F64A-45D1-9EA2-7751711AE3E9}" destId="{10DB711D-592F-4E28-A88B-C78C60DBFF72}" srcOrd="0" destOrd="0" presId="urn:microsoft.com/office/officeart/2005/8/layout/process4"/>
    <dgm:cxn modelId="{7D184693-851B-4874-AEDD-E6DD87B36367}" type="presParOf" srcId="{BECFA5AC-F64A-45D1-9EA2-7751711AE3E9}" destId="{190AFF3A-06F0-4794-A3C8-4464436E2F95}" srcOrd="1" destOrd="0" presId="urn:microsoft.com/office/officeart/2005/8/layout/process4"/>
    <dgm:cxn modelId="{8C75859B-D780-45F3-9052-8E44B003311D}" type="presParOf" srcId="{53066451-BA0F-4823-8A28-23392843D4CD}" destId="{6845BC3C-F067-48B3-B169-D9DCC6D4C722}" srcOrd="1" destOrd="0" presId="urn:microsoft.com/office/officeart/2005/8/layout/process4"/>
    <dgm:cxn modelId="{0FFD6A55-24EE-4B16-A38F-53F46F531038}" type="presParOf" srcId="{53066451-BA0F-4823-8A28-23392843D4CD}" destId="{189154F6-5325-4032-943B-E9E7CDA88EC1}" srcOrd="2" destOrd="0" presId="urn:microsoft.com/office/officeart/2005/8/layout/process4"/>
    <dgm:cxn modelId="{18E70F1B-9AC1-4EE8-BF76-97F35EE3BE1C}" type="presParOf" srcId="{189154F6-5325-4032-943B-E9E7CDA88EC1}" destId="{BA7914E5-6B5A-4661-8AC3-4A9DE1437187}" srcOrd="0" destOrd="0" presId="urn:microsoft.com/office/officeart/2005/8/layout/process4"/>
    <dgm:cxn modelId="{C63E6692-CA3D-4C8C-8306-324F83AF2B01}" type="presParOf" srcId="{189154F6-5325-4032-943B-E9E7CDA88EC1}" destId="{F8E41DCA-A370-447D-B315-AC02818DD389}" srcOrd="1" destOrd="0" presId="urn:microsoft.com/office/officeart/2005/8/layout/process4"/>
    <dgm:cxn modelId="{A6BDFCBF-3FF1-40ED-BBFE-0AB8BE9AEF8E}" type="presParOf" srcId="{189154F6-5325-4032-943B-E9E7CDA88EC1}" destId="{B456CA25-220B-4474-9F39-81513CA21C90}" srcOrd="2" destOrd="0" presId="urn:microsoft.com/office/officeart/2005/8/layout/process4"/>
    <dgm:cxn modelId="{5BE4F7B9-2B24-460C-85F3-886E17EFE8D2}" type="presParOf" srcId="{B456CA25-220B-4474-9F39-81513CA21C90}" destId="{8334EB19-7797-4082-97DF-AC4C8570C0FE}" srcOrd="0" destOrd="0" presId="urn:microsoft.com/office/officeart/2005/8/layout/process4"/>
    <dgm:cxn modelId="{27D943B0-4F41-45AE-9D3A-09D81C2E5A19}" type="presParOf" srcId="{B456CA25-220B-4474-9F39-81513CA21C90}" destId="{9E5B500F-BCBA-4A8B-A37B-5C0C2B42B3F3}" srcOrd="1" destOrd="0" presId="urn:microsoft.com/office/officeart/2005/8/layout/process4"/>
    <dgm:cxn modelId="{C5ADD8DE-A71A-4ED1-AC2D-3C6D8098D332}" type="presParOf" srcId="{53066451-BA0F-4823-8A28-23392843D4CD}" destId="{8334E48D-6263-423E-8C1E-2869DA90D29E}" srcOrd="3" destOrd="0" presId="urn:microsoft.com/office/officeart/2005/8/layout/process4"/>
    <dgm:cxn modelId="{E5AFC5A9-127D-4EBA-B07E-91D9FA62A1E3}" type="presParOf" srcId="{53066451-BA0F-4823-8A28-23392843D4CD}" destId="{9A1BEB46-380F-4E0D-8E6D-F929C24CBAE2}" srcOrd="4" destOrd="0" presId="urn:microsoft.com/office/officeart/2005/8/layout/process4"/>
    <dgm:cxn modelId="{8012A66C-2E04-418A-B1E7-E89EB16529D4}" type="presParOf" srcId="{9A1BEB46-380F-4E0D-8E6D-F929C24CBAE2}" destId="{CB01189A-5BEA-4718-AD38-769C43A62C64}" srcOrd="0" destOrd="0" presId="urn:microsoft.com/office/officeart/2005/8/layout/process4"/>
    <dgm:cxn modelId="{5D1DACA1-33AC-40BF-923C-BAE2F47695F1}" type="presParOf" srcId="{9A1BEB46-380F-4E0D-8E6D-F929C24CBAE2}" destId="{CD84C3AA-614F-4A65-A516-15F788188A82}" srcOrd="1" destOrd="0" presId="urn:microsoft.com/office/officeart/2005/8/layout/process4"/>
    <dgm:cxn modelId="{4D1E517D-64E6-4AB7-BEF7-CA50DE1F99C5}" type="presParOf" srcId="{9A1BEB46-380F-4E0D-8E6D-F929C24CBAE2}" destId="{36B3FD8E-36EA-4F3C-A3B1-75C28ACA146E}" srcOrd="2" destOrd="0" presId="urn:microsoft.com/office/officeart/2005/8/layout/process4"/>
    <dgm:cxn modelId="{56ED5E3B-E7FC-4915-BE22-BE9A551FA4C2}" type="presParOf" srcId="{36B3FD8E-36EA-4F3C-A3B1-75C28ACA146E}" destId="{DDBEB2C7-BBDF-4B9F-9EEF-43B65854A853}" srcOrd="0" destOrd="0" presId="urn:microsoft.com/office/officeart/2005/8/layout/process4"/>
    <dgm:cxn modelId="{87565963-BD65-4A59-9B60-EBC1CBA9545C}" type="presParOf" srcId="{36B3FD8E-36EA-4F3C-A3B1-75C28ACA146E}" destId="{DBDCC822-D1B6-4395-B822-1477BA41F9D2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57962B-1383-4191-9CB4-5C1FFFF72FE2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97DF3E3E-5A2D-445F-B81D-FB5C70E2C665}">
      <dgm:prSet phldrT="[Text]" custT="1"/>
      <dgm:spPr/>
      <dgm:t>
        <a:bodyPr/>
        <a:lstStyle/>
        <a:p>
          <a:r>
            <a:rPr lang="en-US" sz="3600" dirty="0" smtClean="0">
              <a:solidFill>
                <a:srgbClr val="FFFF00"/>
              </a:solidFill>
            </a:rPr>
            <a:t>4.</a:t>
          </a:r>
          <a:r>
            <a:rPr lang="th-TH" sz="3600" b="1" dirty="0" smtClean="0">
              <a:solidFill>
                <a:srgbClr val="FFFF00"/>
              </a:solidFill>
            </a:rPr>
            <a:t>งบแสดงการเปลี่ยนแปลงส่วนของเจ้าของ</a:t>
          </a:r>
          <a:endParaRPr lang="th-TH" sz="3600" b="1" dirty="0">
            <a:solidFill>
              <a:srgbClr val="FFFF00"/>
            </a:solidFill>
          </a:endParaRPr>
        </a:p>
      </dgm:t>
    </dgm:pt>
    <dgm:pt modelId="{29E70AB4-BD7D-4D65-9A1D-083928C73080}" type="parTrans" cxnId="{33A3B11E-AC50-41E5-A8EE-7809178E46B9}">
      <dgm:prSet/>
      <dgm:spPr/>
      <dgm:t>
        <a:bodyPr/>
        <a:lstStyle/>
        <a:p>
          <a:endParaRPr lang="th-TH"/>
        </a:p>
      </dgm:t>
    </dgm:pt>
    <dgm:pt modelId="{B0BAFEF4-9CA5-4950-B230-F6DE61FD1E54}" type="sibTrans" cxnId="{33A3B11E-AC50-41E5-A8EE-7809178E46B9}">
      <dgm:prSet/>
      <dgm:spPr/>
      <dgm:t>
        <a:bodyPr/>
        <a:lstStyle/>
        <a:p>
          <a:endParaRPr lang="th-TH"/>
        </a:p>
      </dgm:t>
    </dgm:pt>
    <dgm:pt modelId="{E6710E0E-DE0B-4B39-B156-5914D1914BC4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FF00"/>
              </a:solidFill>
            </a:rPr>
            <a:t>5.</a:t>
          </a:r>
          <a:r>
            <a:rPr lang="th-TH" sz="3200" b="1" dirty="0" smtClean="0">
              <a:solidFill>
                <a:srgbClr val="FFFF00"/>
              </a:solidFill>
            </a:rPr>
            <a:t>หมายเหตุประกอบงบการเงิน</a:t>
          </a:r>
          <a:endParaRPr lang="th-TH" sz="3200" b="1" dirty="0">
            <a:solidFill>
              <a:srgbClr val="FFFF00"/>
            </a:solidFill>
          </a:endParaRPr>
        </a:p>
      </dgm:t>
    </dgm:pt>
    <dgm:pt modelId="{9A1E61BF-347E-49EA-A131-4226933FC001}" type="parTrans" cxnId="{0CAE5FE7-B913-44F7-9B54-415423EF31E8}">
      <dgm:prSet/>
      <dgm:spPr/>
      <dgm:t>
        <a:bodyPr/>
        <a:lstStyle/>
        <a:p>
          <a:endParaRPr lang="th-TH"/>
        </a:p>
      </dgm:t>
    </dgm:pt>
    <dgm:pt modelId="{C4D2E8FF-9103-409A-9FC6-1E80794CE4D8}" type="sibTrans" cxnId="{0CAE5FE7-B913-44F7-9B54-415423EF31E8}">
      <dgm:prSet/>
      <dgm:spPr/>
      <dgm:t>
        <a:bodyPr/>
        <a:lstStyle/>
        <a:p>
          <a:endParaRPr lang="th-TH"/>
        </a:p>
      </dgm:t>
    </dgm:pt>
    <dgm:pt modelId="{53066451-BA0F-4823-8A28-23392843D4CD}" type="pres">
      <dgm:prSet presAssocID="{5C57962B-1383-4191-9CB4-5C1FFFF72F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86B6E8B-8983-44FB-B382-41C3AE355090}" type="pres">
      <dgm:prSet presAssocID="{E6710E0E-DE0B-4B39-B156-5914D1914BC4}" presName="boxAndChildren" presStyleCnt="0"/>
      <dgm:spPr/>
    </dgm:pt>
    <dgm:pt modelId="{F3FCFA7B-EC49-443A-AAB4-6832A8CFC545}" type="pres">
      <dgm:prSet presAssocID="{E6710E0E-DE0B-4B39-B156-5914D1914BC4}" presName="parentTextBox" presStyleLbl="node1" presStyleIdx="0" presStyleCnt="2" custLinFactNeighborX="-1250" custLinFactNeighborY="2259"/>
      <dgm:spPr/>
      <dgm:t>
        <a:bodyPr/>
        <a:lstStyle/>
        <a:p>
          <a:endParaRPr lang="th-TH"/>
        </a:p>
      </dgm:t>
    </dgm:pt>
    <dgm:pt modelId="{8334E48D-6263-423E-8C1E-2869DA90D29E}" type="pres">
      <dgm:prSet presAssocID="{B0BAFEF4-9CA5-4950-B230-F6DE61FD1E54}" presName="sp" presStyleCnt="0"/>
      <dgm:spPr/>
    </dgm:pt>
    <dgm:pt modelId="{9A1BEB46-380F-4E0D-8E6D-F929C24CBAE2}" type="pres">
      <dgm:prSet presAssocID="{97DF3E3E-5A2D-445F-B81D-FB5C70E2C665}" presName="arrowAndChildren" presStyleCnt="0"/>
      <dgm:spPr/>
    </dgm:pt>
    <dgm:pt modelId="{CB01189A-5BEA-4718-AD38-769C43A62C64}" type="pres">
      <dgm:prSet presAssocID="{97DF3E3E-5A2D-445F-B81D-FB5C70E2C665}" presName="parentTextArrow" presStyleLbl="node1" presStyleIdx="1" presStyleCnt="2"/>
      <dgm:spPr/>
      <dgm:t>
        <a:bodyPr/>
        <a:lstStyle/>
        <a:p>
          <a:endParaRPr lang="th-TH"/>
        </a:p>
      </dgm:t>
    </dgm:pt>
  </dgm:ptLst>
  <dgm:cxnLst>
    <dgm:cxn modelId="{12DA6A75-6AEB-422D-8343-1FD62CDB5289}" type="presOf" srcId="{5C57962B-1383-4191-9CB4-5C1FFFF72FE2}" destId="{53066451-BA0F-4823-8A28-23392843D4CD}" srcOrd="0" destOrd="0" presId="urn:microsoft.com/office/officeart/2005/8/layout/process4"/>
    <dgm:cxn modelId="{33A3B11E-AC50-41E5-A8EE-7809178E46B9}" srcId="{5C57962B-1383-4191-9CB4-5C1FFFF72FE2}" destId="{97DF3E3E-5A2D-445F-B81D-FB5C70E2C665}" srcOrd="0" destOrd="0" parTransId="{29E70AB4-BD7D-4D65-9A1D-083928C73080}" sibTransId="{B0BAFEF4-9CA5-4950-B230-F6DE61FD1E54}"/>
    <dgm:cxn modelId="{0CAE5FE7-B913-44F7-9B54-415423EF31E8}" srcId="{5C57962B-1383-4191-9CB4-5C1FFFF72FE2}" destId="{E6710E0E-DE0B-4B39-B156-5914D1914BC4}" srcOrd="1" destOrd="0" parTransId="{9A1E61BF-347E-49EA-A131-4226933FC001}" sibTransId="{C4D2E8FF-9103-409A-9FC6-1E80794CE4D8}"/>
    <dgm:cxn modelId="{B9FC7B62-63F0-4576-B24D-C80CD3C0344F}" type="presOf" srcId="{97DF3E3E-5A2D-445F-B81D-FB5C70E2C665}" destId="{CB01189A-5BEA-4718-AD38-769C43A62C64}" srcOrd="0" destOrd="0" presId="urn:microsoft.com/office/officeart/2005/8/layout/process4"/>
    <dgm:cxn modelId="{20C3D7FA-17EE-4CD4-B109-160A849413CC}" type="presOf" srcId="{E6710E0E-DE0B-4B39-B156-5914D1914BC4}" destId="{F3FCFA7B-EC49-443A-AAB4-6832A8CFC545}" srcOrd="0" destOrd="0" presId="urn:microsoft.com/office/officeart/2005/8/layout/process4"/>
    <dgm:cxn modelId="{E0A8C97F-499E-401A-8447-935BED0354FE}" type="presParOf" srcId="{53066451-BA0F-4823-8A28-23392843D4CD}" destId="{486B6E8B-8983-44FB-B382-41C3AE355090}" srcOrd="0" destOrd="0" presId="urn:microsoft.com/office/officeart/2005/8/layout/process4"/>
    <dgm:cxn modelId="{A925DFC8-3089-424A-A3E3-ACB85F81A0E3}" type="presParOf" srcId="{486B6E8B-8983-44FB-B382-41C3AE355090}" destId="{F3FCFA7B-EC49-443A-AAB4-6832A8CFC545}" srcOrd="0" destOrd="0" presId="urn:microsoft.com/office/officeart/2005/8/layout/process4"/>
    <dgm:cxn modelId="{0C0AF0C3-A6B3-4085-A453-49BE230CFFDB}" type="presParOf" srcId="{53066451-BA0F-4823-8A28-23392843D4CD}" destId="{8334E48D-6263-423E-8C1E-2869DA90D29E}" srcOrd="1" destOrd="0" presId="urn:microsoft.com/office/officeart/2005/8/layout/process4"/>
    <dgm:cxn modelId="{116ACF16-7F66-45CB-BB43-87EA4B1418EA}" type="presParOf" srcId="{53066451-BA0F-4823-8A28-23392843D4CD}" destId="{9A1BEB46-380F-4E0D-8E6D-F929C24CBAE2}" srcOrd="2" destOrd="0" presId="urn:microsoft.com/office/officeart/2005/8/layout/process4"/>
    <dgm:cxn modelId="{13E70844-850C-41DB-A6BD-0D8EB8774004}" type="presParOf" srcId="{9A1BEB46-380F-4E0D-8E6D-F929C24CBAE2}" destId="{CB01189A-5BEA-4718-AD38-769C43A62C6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DA518F-2DE9-427E-8657-68EAF839B9D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95DF7256-EEBC-4D42-9D23-E2CF4A44CD9D}">
      <dgm:prSet phldrT="[Text]"/>
      <dgm:spPr/>
      <dgm:t>
        <a:bodyPr/>
        <a:lstStyle/>
        <a:p>
          <a:pPr algn="ctr"/>
          <a:r>
            <a:rPr lang="th-TH" b="1" dirty="0" smtClean="0">
              <a:solidFill>
                <a:srgbClr val="FF0000"/>
              </a:solidFill>
            </a:rPr>
            <a:t>จำแนกตามหน้าที่</a:t>
          </a:r>
          <a:endParaRPr lang="th-TH" b="1" dirty="0">
            <a:solidFill>
              <a:srgbClr val="FF0000"/>
            </a:solidFill>
          </a:endParaRPr>
        </a:p>
      </dgm:t>
    </dgm:pt>
    <dgm:pt modelId="{49FFC3C2-D5E7-45AD-86A3-E83405AE0AE6}" type="parTrans" cxnId="{E2893104-6E6C-48D1-951E-97CCBA483833}">
      <dgm:prSet/>
      <dgm:spPr/>
      <dgm:t>
        <a:bodyPr/>
        <a:lstStyle/>
        <a:p>
          <a:endParaRPr lang="th-TH"/>
        </a:p>
      </dgm:t>
    </dgm:pt>
    <dgm:pt modelId="{EEAA699D-8B7F-4AB9-AC15-D344E1C33D51}" type="sibTrans" cxnId="{E2893104-6E6C-48D1-951E-97CCBA483833}">
      <dgm:prSet/>
      <dgm:spPr/>
      <dgm:t>
        <a:bodyPr/>
        <a:lstStyle/>
        <a:p>
          <a:endParaRPr lang="th-TH"/>
        </a:p>
      </dgm:t>
    </dgm:pt>
    <dgm:pt modelId="{24F42CF1-A003-42A3-9DA9-FFB0F082674B}">
      <dgm:prSet phldrT="[Text]" custT="1"/>
      <dgm:spPr/>
      <dgm:t>
        <a:bodyPr/>
        <a:lstStyle/>
        <a:p>
          <a:r>
            <a:rPr lang="th-TH" sz="4000" b="1" dirty="0" smtClean="0"/>
            <a:t>แบบขั้นเดียว</a:t>
          </a:r>
          <a:endParaRPr lang="th-TH" sz="4000" b="1" dirty="0"/>
        </a:p>
      </dgm:t>
    </dgm:pt>
    <dgm:pt modelId="{4DB44EC0-A9E0-4B87-BDE6-F7E5420834BE}" type="parTrans" cxnId="{5D6F1D80-F1CB-42E7-A089-1F21B3FA515C}">
      <dgm:prSet/>
      <dgm:spPr/>
      <dgm:t>
        <a:bodyPr/>
        <a:lstStyle/>
        <a:p>
          <a:endParaRPr lang="th-TH"/>
        </a:p>
      </dgm:t>
    </dgm:pt>
    <dgm:pt modelId="{0C50B161-F09F-44B2-9513-99BBC72804E1}" type="sibTrans" cxnId="{5D6F1D80-F1CB-42E7-A089-1F21B3FA515C}">
      <dgm:prSet/>
      <dgm:spPr/>
      <dgm:t>
        <a:bodyPr/>
        <a:lstStyle/>
        <a:p>
          <a:endParaRPr lang="th-TH"/>
        </a:p>
      </dgm:t>
    </dgm:pt>
    <dgm:pt modelId="{5EEFE637-1735-40CC-BB2A-594048D24D2C}">
      <dgm:prSet phldrT="[Text]" custT="1"/>
      <dgm:spPr/>
      <dgm:t>
        <a:bodyPr/>
        <a:lstStyle/>
        <a:p>
          <a:r>
            <a:rPr lang="th-TH" sz="4000" b="1" dirty="0" smtClean="0"/>
            <a:t>แบบหลายขั้น</a:t>
          </a:r>
          <a:endParaRPr lang="th-TH" sz="4000" b="1" dirty="0"/>
        </a:p>
      </dgm:t>
    </dgm:pt>
    <dgm:pt modelId="{CA185B70-AC37-459D-9897-583EB0694BB9}" type="parTrans" cxnId="{4C27B073-2FE1-4747-B07F-D9AEF31A8BB5}">
      <dgm:prSet/>
      <dgm:spPr/>
      <dgm:t>
        <a:bodyPr/>
        <a:lstStyle/>
        <a:p>
          <a:endParaRPr lang="th-TH"/>
        </a:p>
      </dgm:t>
    </dgm:pt>
    <dgm:pt modelId="{C9617A28-F626-4780-A991-726E7D2494C6}" type="sibTrans" cxnId="{4C27B073-2FE1-4747-B07F-D9AEF31A8BB5}">
      <dgm:prSet/>
      <dgm:spPr/>
      <dgm:t>
        <a:bodyPr/>
        <a:lstStyle/>
        <a:p>
          <a:endParaRPr lang="th-TH"/>
        </a:p>
      </dgm:t>
    </dgm:pt>
    <dgm:pt modelId="{F9787AAD-4CAF-49BA-89C5-EB600AA6E69F}">
      <dgm:prSet phldrT="[Text]"/>
      <dgm:spPr/>
      <dgm:t>
        <a:bodyPr/>
        <a:lstStyle/>
        <a:p>
          <a:pPr algn="ctr"/>
          <a:r>
            <a:rPr lang="th-TH" b="1" dirty="0" smtClean="0">
              <a:solidFill>
                <a:srgbClr val="FF0000"/>
              </a:solidFill>
            </a:rPr>
            <a:t>จำแนกตามลักษณะ</a:t>
          </a:r>
          <a:endParaRPr lang="th-TH" b="1" dirty="0">
            <a:solidFill>
              <a:srgbClr val="FF0000"/>
            </a:solidFill>
          </a:endParaRPr>
        </a:p>
      </dgm:t>
    </dgm:pt>
    <dgm:pt modelId="{71A30032-97D1-460B-B671-25AE35288E64}" type="parTrans" cxnId="{C077E2AC-1DE7-4779-81FD-DC2588777913}">
      <dgm:prSet/>
      <dgm:spPr/>
      <dgm:t>
        <a:bodyPr/>
        <a:lstStyle/>
        <a:p>
          <a:endParaRPr lang="th-TH"/>
        </a:p>
      </dgm:t>
    </dgm:pt>
    <dgm:pt modelId="{66788366-5426-4EF6-9258-A2C17A38169B}" type="sibTrans" cxnId="{C077E2AC-1DE7-4779-81FD-DC2588777913}">
      <dgm:prSet/>
      <dgm:spPr/>
      <dgm:t>
        <a:bodyPr/>
        <a:lstStyle/>
        <a:p>
          <a:endParaRPr lang="th-TH"/>
        </a:p>
      </dgm:t>
    </dgm:pt>
    <dgm:pt modelId="{09E17564-C3F6-4C2F-A897-74B4BAB92FE1}" type="pres">
      <dgm:prSet presAssocID="{CCDA518F-2DE9-427E-8657-68EAF839B9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3239D0A-9687-48BA-9372-AFD57ADB01D8}" type="pres">
      <dgm:prSet presAssocID="{F9787AAD-4CAF-49BA-89C5-EB600AA6E69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5010D4-7F71-4D14-A5D6-FD9C5EBB7DA0}" type="pres">
      <dgm:prSet presAssocID="{66788366-5426-4EF6-9258-A2C17A38169B}" presName="spacer" presStyleCnt="0"/>
      <dgm:spPr/>
    </dgm:pt>
    <dgm:pt modelId="{E212A499-89FD-4737-A22F-81DC9E100C90}" type="pres">
      <dgm:prSet presAssocID="{95DF7256-EEBC-4D42-9D23-E2CF4A44CD9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F16850F-ED48-4F2F-BB9A-481F711A6DBE}" type="pres">
      <dgm:prSet presAssocID="{95DF7256-EEBC-4D42-9D23-E2CF4A44CD9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D48C19A-4EBA-49B1-8978-EA86156074A5}" type="presOf" srcId="{F9787AAD-4CAF-49BA-89C5-EB600AA6E69F}" destId="{93239D0A-9687-48BA-9372-AFD57ADB01D8}" srcOrd="0" destOrd="0" presId="urn:microsoft.com/office/officeart/2005/8/layout/vList2"/>
    <dgm:cxn modelId="{B6ACAF82-3215-4152-9E45-E13487D04619}" type="presOf" srcId="{95DF7256-EEBC-4D42-9D23-E2CF4A44CD9D}" destId="{E212A499-89FD-4737-A22F-81DC9E100C90}" srcOrd="0" destOrd="0" presId="urn:microsoft.com/office/officeart/2005/8/layout/vList2"/>
    <dgm:cxn modelId="{5D6F1D80-F1CB-42E7-A089-1F21B3FA515C}" srcId="{95DF7256-EEBC-4D42-9D23-E2CF4A44CD9D}" destId="{24F42CF1-A003-42A3-9DA9-FFB0F082674B}" srcOrd="0" destOrd="0" parTransId="{4DB44EC0-A9E0-4B87-BDE6-F7E5420834BE}" sibTransId="{0C50B161-F09F-44B2-9513-99BBC72804E1}"/>
    <dgm:cxn modelId="{5514F123-A7DA-4B67-92E0-6E689D5909E3}" type="presOf" srcId="{24F42CF1-A003-42A3-9DA9-FFB0F082674B}" destId="{CF16850F-ED48-4F2F-BB9A-481F711A6DBE}" srcOrd="0" destOrd="0" presId="urn:microsoft.com/office/officeart/2005/8/layout/vList2"/>
    <dgm:cxn modelId="{16176C7B-83C2-45A0-A434-1BA8B6D4C7E7}" type="presOf" srcId="{5EEFE637-1735-40CC-BB2A-594048D24D2C}" destId="{CF16850F-ED48-4F2F-BB9A-481F711A6DBE}" srcOrd="0" destOrd="1" presId="urn:microsoft.com/office/officeart/2005/8/layout/vList2"/>
    <dgm:cxn modelId="{4C27B073-2FE1-4747-B07F-D9AEF31A8BB5}" srcId="{95DF7256-EEBC-4D42-9D23-E2CF4A44CD9D}" destId="{5EEFE637-1735-40CC-BB2A-594048D24D2C}" srcOrd="1" destOrd="0" parTransId="{CA185B70-AC37-459D-9897-583EB0694BB9}" sibTransId="{C9617A28-F626-4780-A991-726E7D2494C6}"/>
    <dgm:cxn modelId="{E2893104-6E6C-48D1-951E-97CCBA483833}" srcId="{CCDA518F-2DE9-427E-8657-68EAF839B9D8}" destId="{95DF7256-EEBC-4D42-9D23-E2CF4A44CD9D}" srcOrd="1" destOrd="0" parTransId="{49FFC3C2-D5E7-45AD-86A3-E83405AE0AE6}" sibTransId="{EEAA699D-8B7F-4AB9-AC15-D344E1C33D51}"/>
    <dgm:cxn modelId="{A8759724-48DD-4AD3-A879-5E90D6535F97}" type="presOf" srcId="{CCDA518F-2DE9-427E-8657-68EAF839B9D8}" destId="{09E17564-C3F6-4C2F-A897-74B4BAB92FE1}" srcOrd="0" destOrd="0" presId="urn:microsoft.com/office/officeart/2005/8/layout/vList2"/>
    <dgm:cxn modelId="{C077E2AC-1DE7-4779-81FD-DC2588777913}" srcId="{CCDA518F-2DE9-427E-8657-68EAF839B9D8}" destId="{F9787AAD-4CAF-49BA-89C5-EB600AA6E69F}" srcOrd="0" destOrd="0" parTransId="{71A30032-97D1-460B-B671-25AE35288E64}" sibTransId="{66788366-5426-4EF6-9258-A2C17A38169B}"/>
    <dgm:cxn modelId="{50452A2E-C975-4991-9FFC-09C8D5F6D8C4}" type="presParOf" srcId="{09E17564-C3F6-4C2F-A897-74B4BAB92FE1}" destId="{93239D0A-9687-48BA-9372-AFD57ADB01D8}" srcOrd="0" destOrd="0" presId="urn:microsoft.com/office/officeart/2005/8/layout/vList2"/>
    <dgm:cxn modelId="{C5DDC35C-0D95-4A8F-88D7-40520E713976}" type="presParOf" srcId="{09E17564-C3F6-4C2F-A897-74B4BAB92FE1}" destId="{C25010D4-7F71-4D14-A5D6-FD9C5EBB7DA0}" srcOrd="1" destOrd="0" presId="urn:microsoft.com/office/officeart/2005/8/layout/vList2"/>
    <dgm:cxn modelId="{2BE6CB60-6A0A-4DFD-9C41-2BAC62441F1F}" type="presParOf" srcId="{09E17564-C3F6-4C2F-A897-74B4BAB92FE1}" destId="{E212A499-89FD-4737-A22F-81DC9E100C90}" srcOrd="2" destOrd="0" presId="urn:microsoft.com/office/officeart/2005/8/layout/vList2"/>
    <dgm:cxn modelId="{A5CC7E84-2E04-40CF-B479-370ACE0109D1}" type="presParOf" srcId="{09E17564-C3F6-4C2F-A897-74B4BAB92FE1}" destId="{CF16850F-ED48-4F2F-BB9A-481F711A6DB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1AC454-34B0-4F70-9DA2-B3798DEDCBB2}">
      <dsp:nvSpPr>
        <dsp:cNvPr id="0" name=""/>
        <dsp:cNvSpPr/>
      </dsp:nvSpPr>
      <dsp:spPr>
        <a:xfrm>
          <a:off x="0" y="3059187"/>
          <a:ext cx="6096000" cy="100409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3.</a:t>
          </a:r>
          <a:r>
            <a:rPr lang="th-TH" sz="2800" b="1" kern="1200" dirty="0" smtClean="0"/>
            <a:t>งบกระแสเงินสด</a:t>
          </a:r>
          <a:endParaRPr lang="th-TH" sz="2800" b="1" kern="1200" dirty="0"/>
        </a:p>
      </dsp:txBody>
      <dsp:txXfrm>
        <a:off x="0" y="3059187"/>
        <a:ext cx="6096000" cy="542210"/>
      </dsp:txXfrm>
    </dsp:sp>
    <dsp:sp modelId="{10DB711D-592F-4E28-A88B-C78C60DBFF72}">
      <dsp:nvSpPr>
        <dsp:cNvPr id="0" name=""/>
        <dsp:cNvSpPr/>
      </dsp:nvSpPr>
      <dsp:spPr>
        <a:xfrm>
          <a:off x="0" y="3581316"/>
          <a:ext cx="3047999" cy="461883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/>
            <a:t>แหล่งที่ได้มาของเงินสด</a:t>
          </a:r>
          <a:endParaRPr lang="th-TH" sz="2500" kern="1200" dirty="0"/>
        </a:p>
      </dsp:txBody>
      <dsp:txXfrm>
        <a:off x="0" y="3581316"/>
        <a:ext cx="3047999" cy="461883"/>
      </dsp:txXfrm>
    </dsp:sp>
    <dsp:sp modelId="{190AFF3A-06F0-4794-A3C8-4464436E2F95}">
      <dsp:nvSpPr>
        <dsp:cNvPr id="0" name=""/>
        <dsp:cNvSpPr/>
      </dsp:nvSpPr>
      <dsp:spPr>
        <a:xfrm>
          <a:off x="3048000" y="3581316"/>
          <a:ext cx="3047999" cy="461883"/>
        </a:xfrm>
        <a:prstGeom prst="rect">
          <a:avLst/>
        </a:prstGeom>
        <a:solidFill>
          <a:schemeClr val="accent2">
            <a:tint val="40000"/>
            <a:alpha val="90000"/>
            <a:hueOff val="1440000"/>
            <a:satOff val="-2165"/>
            <a:lumOff val="1199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1440000"/>
              <a:satOff val="-2165"/>
              <a:lumOff val="11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/>
            <a:t>แหล่งที่ใช้ไปของเงินสด</a:t>
          </a:r>
          <a:endParaRPr lang="th-TH" sz="2500" kern="1200" dirty="0"/>
        </a:p>
      </dsp:txBody>
      <dsp:txXfrm>
        <a:off x="3048000" y="3581316"/>
        <a:ext cx="3047999" cy="461883"/>
      </dsp:txXfrm>
    </dsp:sp>
    <dsp:sp modelId="{F8E41DCA-A370-447D-B315-AC02818DD389}">
      <dsp:nvSpPr>
        <dsp:cNvPr id="0" name=""/>
        <dsp:cNvSpPr/>
      </dsp:nvSpPr>
      <dsp:spPr>
        <a:xfrm rot="10800000">
          <a:off x="0" y="1529953"/>
          <a:ext cx="6096000" cy="1544296"/>
        </a:xfrm>
        <a:prstGeom prst="upArrowCallout">
          <a:avLst/>
        </a:prstGeom>
        <a:solidFill>
          <a:schemeClr val="accent2">
            <a:hueOff val="3600000"/>
            <a:satOff val="-38406"/>
            <a:lumOff val="192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FF00"/>
              </a:solidFill>
            </a:rPr>
            <a:t>2.</a:t>
          </a:r>
          <a:r>
            <a:rPr lang="th-TH" sz="3200" b="1" kern="1200" dirty="0" smtClean="0">
              <a:solidFill>
                <a:srgbClr val="FFFF00"/>
              </a:solidFill>
            </a:rPr>
            <a:t>งบกำไรขาดทุน</a:t>
          </a:r>
          <a:endParaRPr lang="th-TH" sz="3200" b="1" kern="1200" dirty="0">
            <a:solidFill>
              <a:srgbClr val="FFFF00"/>
            </a:solidFill>
          </a:endParaRPr>
        </a:p>
      </dsp:txBody>
      <dsp:txXfrm rot="-10800000">
        <a:off x="0" y="1529953"/>
        <a:ext cx="6096000" cy="542047"/>
      </dsp:txXfrm>
    </dsp:sp>
    <dsp:sp modelId="{8334EB19-7797-4082-97DF-AC4C8570C0FE}">
      <dsp:nvSpPr>
        <dsp:cNvPr id="0" name=""/>
        <dsp:cNvSpPr/>
      </dsp:nvSpPr>
      <dsp:spPr>
        <a:xfrm>
          <a:off x="0" y="2072001"/>
          <a:ext cx="3047999" cy="461744"/>
        </a:xfrm>
        <a:prstGeom prst="rect">
          <a:avLst/>
        </a:prstGeom>
        <a:solidFill>
          <a:schemeClr val="accent2">
            <a:tint val="40000"/>
            <a:alpha val="90000"/>
            <a:hueOff val="2880000"/>
            <a:satOff val="-4330"/>
            <a:lumOff val="2398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880000"/>
              <a:satOff val="-4330"/>
              <a:lumOff val="23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/>
            <a:t>รายได้</a:t>
          </a:r>
          <a:endParaRPr lang="th-TH" sz="2500" kern="1200" dirty="0"/>
        </a:p>
      </dsp:txBody>
      <dsp:txXfrm>
        <a:off x="0" y="2072001"/>
        <a:ext cx="3047999" cy="461744"/>
      </dsp:txXfrm>
    </dsp:sp>
    <dsp:sp modelId="{9E5B500F-BCBA-4A8B-A37B-5C0C2B42B3F3}">
      <dsp:nvSpPr>
        <dsp:cNvPr id="0" name=""/>
        <dsp:cNvSpPr/>
      </dsp:nvSpPr>
      <dsp:spPr>
        <a:xfrm>
          <a:off x="3048000" y="2072001"/>
          <a:ext cx="3047999" cy="461744"/>
        </a:xfrm>
        <a:prstGeom prst="rect">
          <a:avLst/>
        </a:prstGeom>
        <a:solidFill>
          <a:schemeClr val="accent2">
            <a:tint val="40000"/>
            <a:alpha val="90000"/>
            <a:hueOff val="4320000"/>
            <a:satOff val="-6496"/>
            <a:lumOff val="3597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4320000"/>
              <a:satOff val="-6496"/>
              <a:lumOff val="35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/>
            <a:t>ค่าใช้จ่าย</a:t>
          </a:r>
          <a:endParaRPr lang="th-TH" sz="2500" kern="1200" dirty="0"/>
        </a:p>
      </dsp:txBody>
      <dsp:txXfrm>
        <a:off x="3048000" y="2072001"/>
        <a:ext cx="3047999" cy="461744"/>
      </dsp:txXfrm>
    </dsp:sp>
    <dsp:sp modelId="{CD84C3AA-614F-4A65-A516-15F788188A82}">
      <dsp:nvSpPr>
        <dsp:cNvPr id="0" name=""/>
        <dsp:cNvSpPr/>
      </dsp:nvSpPr>
      <dsp:spPr>
        <a:xfrm rot="10800000">
          <a:off x="0" y="0"/>
          <a:ext cx="6096000" cy="1544296"/>
        </a:xfrm>
        <a:prstGeom prst="upArrowCallout">
          <a:avLst/>
        </a:prstGeom>
        <a:solidFill>
          <a:schemeClr val="accent2">
            <a:hueOff val="7200000"/>
            <a:satOff val="-76812"/>
            <a:lumOff val="38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FF0000"/>
              </a:solidFill>
            </a:rPr>
            <a:t>1.</a:t>
          </a:r>
          <a:r>
            <a:rPr lang="th-TH" sz="3600" kern="1200" dirty="0" smtClean="0">
              <a:solidFill>
                <a:srgbClr val="FF0000"/>
              </a:solidFill>
            </a:rPr>
            <a:t>งบแสดงฐานะการเงิน </a:t>
          </a:r>
          <a:endParaRPr lang="th-TH" sz="3600" kern="1200" dirty="0">
            <a:solidFill>
              <a:srgbClr val="FF0000"/>
            </a:solidFill>
          </a:endParaRPr>
        </a:p>
      </dsp:txBody>
      <dsp:txXfrm rot="-10800000">
        <a:off x="0" y="0"/>
        <a:ext cx="6096000" cy="542047"/>
      </dsp:txXfrm>
    </dsp:sp>
    <dsp:sp modelId="{DDBEB2C7-BBDF-4B9F-9EEF-43B65854A853}">
      <dsp:nvSpPr>
        <dsp:cNvPr id="0" name=""/>
        <dsp:cNvSpPr/>
      </dsp:nvSpPr>
      <dsp:spPr>
        <a:xfrm>
          <a:off x="0" y="542766"/>
          <a:ext cx="3047999" cy="461744"/>
        </a:xfrm>
        <a:prstGeom prst="rect">
          <a:avLst/>
        </a:prstGeom>
        <a:solidFill>
          <a:schemeClr val="accent2">
            <a:tint val="40000"/>
            <a:alpha val="90000"/>
            <a:hueOff val="5760000"/>
            <a:satOff val="-8661"/>
            <a:lumOff val="479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760000"/>
              <a:satOff val="-8661"/>
              <a:lumOff val="47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/>
            <a:t>สินทรัพย์</a:t>
          </a:r>
          <a:endParaRPr lang="th-TH" sz="2500" kern="1200" dirty="0"/>
        </a:p>
      </dsp:txBody>
      <dsp:txXfrm>
        <a:off x="0" y="542766"/>
        <a:ext cx="3047999" cy="461744"/>
      </dsp:txXfrm>
    </dsp:sp>
    <dsp:sp modelId="{DBDCC822-D1B6-4395-B822-1477BA41F9D2}">
      <dsp:nvSpPr>
        <dsp:cNvPr id="0" name=""/>
        <dsp:cNvSpPr/>
      </dsp:nvSpPr>
      <dsp:spPr>
        <a:xfrm>
          <a:off x="3048000" y="542766"/>
          <a:ext cx="3047999" cy="461744"/>
        </a:xfrm>
        <a:prstGeom prst="rect">
          <a:avLst/>
        </a:prstGeom>
        <a:solidFill>
          <a:schemeClr val="accent2">
            <a:tint val="40000"/>
            <a:alpha val="90000"/>
            <a:hueOff val="7200000"/>
            <a:satOff val="-10826"/>
            <a:lumOff val="5995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7200000"/>
              <a:satOff val="-10826"/>
              <a:lumOff val="59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/>
            <a:t>หนี้สินและส่วนของเจ้าของ</a:t>
          </a:r>
          <a:endParaRPr lang="th-TH" sz="2500" kern="1200" dirty="0"/>
        </a:p>
      </dsp:txBody>
      <dsp:txXfrm>
        <a:off x="3048000" y="542766"/>
        <a:ext cx="3047999" cy="4617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CFA7B-EC49-443A-AAB4-6832A8CFC545}">
      <dsp:nvSpPr>
        <dsp:cNvPr id="0" name=""/>
        <dsp:cNvSpPr/>
      </dsp:nvSpPr>
      <dsp:spPr>
        <a:xfrm>
          <a:off x="0" y="2454671"/>
          <a:ext cx="6096000" cy="160932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FF00"/>
              </a:solidFill>
            </a:rPr>
            <a:t>5.</a:t>
          </a:r>
          <a:r>
            <a:rPr lang="th-TH" sz="3200" b="1" kern="1200" dirty="0" smtClean="0">
              <a:solidFill>
                <a:srgbClr val="FFFF00"/>
              </a:solidFill>
            </a:rPr>
            <a:t>หมายเหตุประกอบงบการเงิน</a:t>
          </a:r>
          <a:endParaRPr lang="th-TH" sz="3200" b="1" kern="1200" dirty="0">
            <a:solidFill>
              <a:srgbClr val="FFFF00"/>
            </a:solidFill>
          </a:endParaRPr>
        </a:p>
      </dsp:txBody>
      <dsp:txXfrm>
        <a:off x="0" y="2454671"/>
        <a:ext cx="6096000" cy="1609328"/>
      </dsp:txXfrm>
    </dsp:sp>
    <dsp:sp modelId="{CB01189A-5BEA-4718-AD38-769C43A62C64}">
      <dsp:nvSpPr>
        <dsp:cNvPr id="0" name=""/>
        <dsp:cNvSpPr/>
      </dsp:nvSpPr>
      <dsp:spPr>
        <a:xfrm rot="10800000">
          <a:off x="0" y="1832"/>
          <a:ext cx="6096000" cy="2475146"/>
        </a:xfrm>
        <a:prstGeom prst="upArrowCallout">
          <a:avLst/>
        </a:prstGeom>
        <a:solidFill>
          <a:schemeClr val="accent2">
            <a:hueOff val="7200000"/>
            <a:satOff val="-76812"/>
            <a:lumOff val="38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FFFF00"/>
              </a:solidFill>
            </a:rPr>
            <a:t>4.</a:t>
          </a:r>
          <a:r>
            <a:rPr lang="th-TH" sz="3600" b="1" kern="1200" dirty="0" smtClean="0">
              <a:solidFill>
                <a:srgbClr val="FFFF00"/>
              </a:solidFill>
            </a:rPr>
            <a:t>งบแสดงการเปลี่ยนแปลงส่วนของเจ้าของ</a:t>
          </a:r>
          <a:endParaRPr lang="th-TH" sz="3600" b="1" kern="1200" dirty="0">
            <a:solidFill>
              <a:srgbClr val="FFFF00"/>
            </a:solidFill>
          </a:endParaRPr>
        </a:p>
      </dsp:txBody>
      <dsp:txXfrm rot="10800000">
        <a:off x="0" y="1832"/>
        <a:ext cx="6096000" cy="16082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239D0A-9687-48BA-9372-AFD57ADB01D8}">
      <dsp:nvSpPr>
        <dsp:cNvPr id="0" name=""/>
        <dsp:cNvSpPr/>
      </dsp:nvSpPr>
      <dsp:spPr>
        <a:xfrm>
          <a:off x="0" y="46145"/>
          <a:ext cx="6096000" cy="116734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300" b="1" kern="1200" dirty="0" smtClean="0">
              <a:solidFill>
                <a:srgbClr val="FF0000"/>
              </a:solidFill>
            </a:rPr>
            <a:t>จำแนกตามลักษณะ</a:t>
          </a:r>
          <a:endParaRPr lang="th-TH" sz="4300" b="1" kern="1200" dirty="0">
            <a:solidFill>
              <a:srgbClr val="FF0000"/>
            </a:solidFill>
          </a:endParaRPr>
        </a:p>
      </dsp:txBody>
      <dsp:txXfrm>
        <a:off x="56985" y="103130"/>
        <a:ext cx="5982030" cy="1053379"/>
      </dsp:txXfrm>
    </dsp:sp>
    <dsp:sp modelId="{E212A499-89FD-4737-A22F-81DC9E100C90}">
      <dsp:nvSpPr>
        <dsp:cNvPr id="0" name=""/>
        <dsp:cNvSpPr/>
      </dsp:nvSpPr>
      <dsp:spPr>
        <a:xfrm>
          <a:off x="0" y="1337335"/>
          <a:ext cx="6096000" cy="1167349"/>
        </a:xfrm>
        <a:prstGeom prst="roundRect">
          <a:avLst/>
        </a:prstGeom>
        <a:solidFill>
          <a:schemeClr val="accent4">
            <a:hueOff val="13652875"/>
            <a:satOff val="47747"/>
            <a:lumOff val="-725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300" b="1" kern="1200" dirty="0" smtClean="0">
              <a:solidFill>
                <a:srgbClr val="FF0000"/>
              </a:solidFill>
            </a:rPr>
            <a:t>จำแนกตามหน้าที่</a:t>
          </a:r>
          <a:endParaRPr lang="th-TH" sz="4300" b="1" kern="1200" dirty="0">
            <a:solidFill>
              <a:srgbClr val="FF0000"/>
            </a:solidFill>
          </a:endParaRPr>
        </a:p>
      </dsp:txBody>
      <dsp:txXfrm>
        <a:off x="56985" y="1394320"/>
        <a:ext cx="5982030" cy="1053379"/>
      </dsp:txXfrm>
    </dsp:sp>
    <dsp:sp modelId="{CF16850F-ED48-4F2F-BB9A-481F711A6DBE}">
      <dsp:nvSpPr>
        <dsp:cNvPr id="0" name=""/>
        <dsp:cNvSpPr/>
      </dsp:nvSpPr>
      <dsp:spPr>
        <a:xfrm>
          <a:off x="0" y="2504684"/>
          <a:ext cx="6096000" cy="1513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50800" rIns="284480" bIns="508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4000" b="1" kern="1200" dirty="0" smtClean="0"/>
            <a:t>แบบขั้นเดียว</a:t>
          </a:r>
          <a:endParaRPr lang="th-TH" sz="4000" b="1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4000" b="1" kern="1200" dirty="0" smtClean="0"/>
            <a:t>แบบหลายขั้น</a:t>
          </a:r>
          <a:endParaRPr lang="th-TH" sz="4000" b="1" kern="1200" dirty="0"/>
        </a:p>
      </dsp:txBody>
      <dsp:txXfrm>
        <a:off x="0" y="2504684"/>
        <a:ext cx="6096000" cy="1513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89AF5FC-C699-4C87-88E0-BB66F7CAC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71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" y="1447800"/>
            <a:ext cx="6096000" cy="533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762000"/>
            <a:ext cx="7315200" cy="6096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/>
            </a:lvl1pPr>
          </a:lstStyle>
          <a:p>
            <a:pPr>
              <a:defRPr/>
            </a:pPr>
            <a:fld id="{270CE4BB-7B97-4CC7-8452-904D54003E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073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1AAF0-F7E8-45DF-9FE8-C26EBCCB29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78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72150" y="76200"/>
            <a:ext cx="1924050" cy="6248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5619750" cy="6248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01B66-2FFF-49C6-8626-7EE91DDEC7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4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015CF-FC47-4476-935E-AFA2C13EB9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00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6D8A0-8F99-441A-887F-79393D6A81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32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600200"/>
            <a:ext cx="3276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600200"/>
            <a:ext cx="3276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09495-B785-4801-BBF8-20E388C42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96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56D27-7352-46B3-B86A-CAF0499BC9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34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E0F89-0FBE-4D14-9724-4DA5E04F20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74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53630-81DE-4F7E-AE8C-7FE8272CCA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0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43C50-082C-443B-9D84-4974BA9A8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53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BC8C5-B7AD-49D2-B07D-E03F3284BF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465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600200"/>
            <a:ext cx="6705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6B2192C-2710-4EA3-AC7B-35E83A183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6477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gray">
          <a:xfrm>
            <a:off x="1600200" y="1143000"/>
            <a:ext cx="5181600" cy="6096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8627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8627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th-TH" sz="4400" b="1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งบการเงิน (</a:t>
            </a:r>
            <a:r>
              <a:rPr lang="en-US" sz="4400" b="1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Financial</a:t>
            </a:r>
            <a:r>
              <a:rPr lang="th-TH" sz="4400" b="1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400" b="1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Statement</a:t>
            </a:r>
            <a:r>
              <a:rPr lang="th-TH" sz="4400" b="1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sz="4400" b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/>
              <a:t>งบกำไรขาดทุนจำแนกตามหน้าที่ </a:t>
            </a:r>
            <a:r>
              <a:rPr lang="en-US" b="1" smtClean="0"/>
              <a:t>– </a:t>
            </a:r>
            <a:r>
              <a:rPr lang="th-TH" b="1" smtClean="0"/>
              <a:t>แบบหลายขั้น</a:t>
            </a:r>
            <a:endParaRPr lang="th-TH" smtClean="0"/>
          </a:p>
        </p:txBody>
      </p:sp>
      <p:sp>
        <p:nvSpPr>
          <p:cNvPr id="5" name="Rectangle 4"/>
          <p:cNvSpPr/>
          <p:nvPr/>
        </p:nvSpPr>
        <p:spPr>
          <a:xfrm>
            <a:off x="939800" y="2286000"/>
            <a:ext cx="80010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หัก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ค่าใช้จ่ายในการบริการและการบริหาร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        ค่าโฆษณา                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35,000</a:t>
            </a:r>
          </a:p>
          <a:p>
            <a:pPr algn="l">
              <a:defRPr/>
            </a:pP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ค่ารับรองลูกค้า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3,800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รวมค่าใช้จ่าย                          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38,800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กำไรก่อนต้นทุนทางการเงิน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51,200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หัก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ต้นทุนทางการเงิน (ดอกเบี้ยจ่าย)                                      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 12,000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กำไรก่อนหักภาษีเงินได้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                      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39,200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หัก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ภาษีเงินได้                                                                          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XX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กำไรสุทธิ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                              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</a:t>
            </a:r>
            <a:r>
              <a:rPr lang="en-US" sz="2400" b="1" u="dbl" dirty="0">
                <a:latin typeface="Angsana New" pitchFamily="18" charset="-34"/>
                <a:cs typeface="Angsana New" pitchFamily="18" charset="-34"/>
              </a:rPr>
              <a:t>39,200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066800" y="1677988"/>
            <a:ext cx="685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กำไรก่อนหักค่าใช้จ่าย                                                          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90,000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</a:t>
            </a:r>
            <a:endParaRPr lang="th-TH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4419600" cy="762000"/>
          </a:xfrm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rgbClr val="FFFF00"/>
                </a:solidFill>
              </a:rPr>
              <a:t>สาระการเรียนรู้</a:t>
            </a:r>
            <a:endParaRPr lang="en-US" sz="4800" b="1" smtClean="0">
              <a:solidFill>
                <a:srgbClr val="FFFF00"/>
              </a:solidFill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th-TH" sz="1800"/>
          </a:p>
        </p:txBody>
      </p:sp>
      <p:grpSp>
        <p:nvGrpSpPr>
          <p:cNvPr id="4100" name="Group 5"/>
          <p:cNvGrpSpPr>
            <a:grpSpLocks/>
          </p:cNvGrpSpPr>
          <p:nvPr/>
        </p:nvGrpSpPr>
        <p:grpSpPr bwMode="auto">
          <a:xfrm>
            <a:off x="2209800" y="3559175"/>
            <a:ext cx="4038600" cy="228600"/>
            <a:chOff x="1344" y="1464"/>
            <a:chExt cx="2544" cy="144"/>
          </a:xfrm>
        </p:grpSpPr>
        <p:sp>
          <p:nvSpPr>
            <p:cNvPr id="4111" name="Line 6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4101" name="Group 14"/>
          <p:cNvGrpSpPr>
            <a:grpSpLocks/>
          </p:cNvGrpSpPr>
          <p:nvPr/>
        </p:nvGrpSpPr>
        <p:grpSpPr bwMode="auto">
          <a:xfrm>
            <a:off x="2209800" y="2339975"/>
            <a:ext cx="4038600" cy="228600"/>
            <a:chOff x="1344" y="1464"/>
            <a:chExt cx="2544" cy="144"/>
          </a:xfrm>
        </p:grpSpPr>
        <p:sp>
          <p:nvSpPr>
            <p:cNvPr id="4109" name="Line 15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4110" name="Oval 16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9B491B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4102" name="Group 17"/>
          <p:cNvGrpSpPr>
            <a:grpSpLocks/>
          </p:cNvGrpSpPr>
          <p:nvPr/>
        </p:nvGrpSpPr>
        <p:grpSpPr bwMode="auto">
          <a:xfrm>
            <a:off x="2209800" y="2911475"/>
            <a:ext cx="4038600" cy="228600"/>
            <a:chOff x="1344" y="1464"/>
            <a:chExt cx="2544" cy="144"/>
          </a:xfrm>
        </p:grpSpPr>
        <p:sp>
          <p:nvSpPr>
            <p:cNvPr id="4107" name="Line 18"/>
            <p:cNvSpPr>
              <a:spLocks noChangeShapeType="1"/>
            </p:cNvSpPr>
            <p:nvPr/>
          </p:nvSpPr>
          <p:spPr bwMode="auto">
            <a:xfrm>
              <a:off x="1488" y="1536"/>
              <a:ext cx="240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4108" name="Oval 19"/>
            <p:cNvSpPr>
              <a:spLocks noChangeArrowheads="1"/>
            </p:cNvSpPr>
            <p:nvPr/>
          </p:nvSpPr>
          <p:spPr bwMode="auto">
            <a:xfrm>
              <a:off x="1344" y="146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93933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4103" name="Rectangle 21"/>
          <p:cNvSpPr>
            <a:spLocks noChangeArrowheads="1"/>
          </p:cNvSpPr>
          <p:nvPr/>
        </p:nvSpPr>
        <p:spPr bwMode="auto">
          <a:xfrm>
            <a:off x="2514600" y="1981200"/>
            <a:ext cx="2663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th-TH" sz="2800" b="1"/>
              <a:t>ความหมายของงบการเงิน</a:t>
            </a:r>
            <a:endParaRPr lang="en-US" sz="2800" b="1"/>
          </a:p>
        </p:txBody>
      </p:sp>
      <p:sp>
        <p:nvSpPr>
          <p:cNvPr id="4104" name="Rectangle 22"/>
          <p:cNvSpPr>
            <a:spLocks noChangeArrowheads="1"/>
          </p:cNvSpPr>
          <p:nvPr/>
        </p:nvSpPr>
        <p:spPr bwMode="auto">
          <a:xfrm>
            <a:off x="2514600" y="3200400"/>
            <a:ext cx="2516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ประโยชน์ของงบการเงิน</a:t>
            </a:r>
            <a:endParaRPr lang="en-US" sz="2800" b="1">
              <a:ea typeface="Cordia New" pitchFamily="34" charset="-34"/>
              <a:cs typeface="Angsana New" pitchFamily="18" charset="-34"/>
            </a:endParaRPr>
          </a:p>
        </p:txBody>
      </p:sp>
      <p:pic>
        <p:nvPicPr>
          <p:cNvPr id="4105" name="Picture 27" descr="0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19600"/>
            <a:ext cx="15240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Rectangle 28"/>
          <p:cNvSpPr>
            <a:spLocks noChangeArrowheads="1"/>
          </p:cNvSpPr>
          <p:nvPr/>
        </p:nvSpPr>
        <p:spPr bwMode="auto">
          <a:xfrm>
            <a:off x="2514600" y="2590800"/>
            <a:ext cx="566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th-TH" sz="28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ประเภทของงบการเงินและขั้นตอนในการจัดทำงบการเงิน</a:t>
            </a:r>
            <a:endParaRPr lang="en-US" sz="1200" b="1"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4724400" cy="762000"/>
          </a:xfrm>
        </p:spPr>
        <p:txBody>
          <a:bodyPr/>
          <a:lstStyle/>
          <a:p>
            <a:pPr eaLnBrk="1" hangingPunct="1"/>
            <a:r>
              <a:rPr lang="th-TH" sz="4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ความหมายของงบการเงิน</a:t>
            </a:r>
            <a:endParaRPr lang="en-US" sz="4000" b="1" smtClean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09800"/>
            <a:ext cx="7696200" cy="2960688"/>
          </a:xfrm>
        </p:spPr>
        <p:txBody>
          <a:bodyPr/>
          <a:lstStyle/>
          <a:p>
            <a:pPr eaLnBrk="1" hangingPunct="1"/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งบการเงินเป็นรายงานทางการเงินของกิจการค้าที่แสดง            ผลการดำเนินงาน และฐานะการเงินของกิจการในช่วงระยะเวลาหนึ่ง หรือในรอบระยะเวลาบัญชีหนึ่งคือ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12 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เดือน เป็นการเปิดเผยข้อมูลทางการเงินที่เกิดขึ้นให้แก่บุคคลต่าง ๆ   ที่เกี่ยวข้องในกิจการได้รับทราบ</a:t>
            </a:r>
            <a:endParaRPr lang="en-US" sz="36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80000"/>
              </a:lnSpc>
            </a:pPr>
            <a:endParaRPr lang="en-US" sz="2600" b="1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924800" cy="762000"/>
          </a:xfrm>
        </p:spPr>
        <p:txBody>
          <a:bodyPr/>
          <a:lstStyle/>
          <a:p>
            <a:r>
              <a:rPr lang="th-TH" sz="3600" b="1" smtClean="0"/>
              <a:t>ตามมาตรฐานการบัญชี  งบการเงินที่สมบูรณ์ประกอบด้วย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772400" cy="762000"/>
          </a:xfrm>
        </p:spPr>
        <p:txBody>
          <a:bodyPr/>
          <a:lstStyle/>
          <a:p>
            <a:r>
              <a:rPr lang="th-TH" sz="3600" b="1" smtClean="0"/>
              <a:t>ตามมาตรฐานการบัญชี  งบการเงินที่สมบูรณ์ประกอบด้วย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427" y="152400"/>
            <a:ext cx="667362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งบกำไรขาดทุน </a:t>
            </a:r>
            <a:r>
              <a:rPr lang="th-TH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dobe Arabic" pitchFamily="18" charset="-78"/>
              </a:rPr>
              <a:t>(</a:t>
            </a:r>
            <a:r>
              <a:rPr 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dobe Arabic" pitchFamily="18" charset="-78"/>
                <a:cs typeface="Adobe Arabic" pitchFamily="18" charset="-78"/>
              </a:rPr>
              <a:t>Income Statement</a:t>
            </a:r>
            <a:r>
              <a:rPr lang="th-TH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dobe Arabic" pitchFamily="18" charset="-78"/>
              </a:rPr>
              <a:t>)</a:t>
            </a:r>
            <a:endParaRPr lang="en-US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Adobe Arabic" pitchFamily="18" charset="-78"/>
              <a:cs typeface="Adobe Arabic" pitchFamily="18" charset="-78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6477000" cy="762000"/>
          </a:xfrm>
        </p:spPr>
        <p:txBody>
          <a:bodyPr/>
          <a:lstStyle/>
          <a:p>
            <a:r>
              <a:rPr lang="th-TH" b="1" smtClean="0"/>
              <a:t>งบกำไรขาดทุนจำแนกตามหน้าที่ </a:t>
            </a:r>
            <a:r>
              <a:rPr lang="en-US" b="1" smtClean="0"/>
              <a:t>– </a:t>
            </a:r>
            <a:r>
              <a:rPr lang="th-TH" b="1" smtClean="0"/>
              <a:t>แบบขั้นเดียว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200" y="762000"/>
            <a:ext cx="8077200" cy="600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ประณตบริการ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งบกำไรขาดทุน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สำหรับระยะเวลา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เดือนสิ้นสุด วันที่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31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ธันวาคม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25X6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รายได้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:</a:t>
            </a:r>
          </a:p>
          <a:p>
            <a:pPr>
              <a:defRPr/>
            </a:pP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	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รายได้ค่าซ่อมแซม                         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215,900</a:t>
            </a:r>
          </a:p>
          <a:p>
            <a:pPr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 รายได้อื่น ๆ                                                            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 13,400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     </a:t>
            </a:r>
          </a:p>
          <a:p>
            <a:pPr algn="l">
              <a:defRPr/>
            </a:pP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รวมรายได้                                                           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229,300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ค่าใช้จ่าย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: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ต้นทุนการให้บริการ  (รายละเอียด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)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139,300</a:t>
            </a: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          ค่าใช้จ่ายในการให้บริการและบริหาร  (รายละเอียด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)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38,800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รวมค่าใช้จ่าย                                                                                  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178,100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กำไรก่อนต้นทุนทางการเงินและค่าใช้จ่ายภาษีเงินได้    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51,200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หัก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ต้นทุนทางการเงิน (ดอกเบี้ยจ่าย)                                                   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 12,000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กำไรก่อนค่าใช้จ่ายภาษีเงินได้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                                                     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39,200</a:t>
            </a:r>
          </a:p>
          <a:p>
            <a:pPr algn="l">
              <a:defRPr/>
            </a:pP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หัก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  ภาษีเงินได้                                                                                                   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 u="sng" dirty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2400" b="1" u="sng" dirty="0">
                <a:latin typeface="Angsana New" pitchFamily="18" charset="-34"/>
                <a:cs typeface="Angsana New" pitchFamily="18" charset="-34"/>
              </a:rPr>
              <a:t>XX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กำไรสุทธิ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                                                                                                              </a:t>
            </a:r>
            <a:r>
              <a:rPr lang="en-US" sz="2400" b="1" u="dbl" dirty="0">
                <a:latin typeface="Angsana New" pitchFamily="18" charset="-34"/>
                <a:cs typeface="Angsana New" pitchFamily="18" charset="-34"/>
              </a:rPr>
              <a:t>39,200</a:t>
            </a:r>
            <a:endParaRPr lang="en-US" sz="24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รายละเอียดประกอบ</a:t>
            </a:r>
            <a:endParaRPr lang="th-TH" smtClean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2000" y="1219200"/>
            <a:ext cx="7315200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2800" b="1" dirty="0">
                <a:latin typeface="Angsana New" pitchFamily="18" charset="-34"/>
                <a:cs typeface="Angsana New" pitchFamily="18" charset="-34"/>
                <a:sym typeface="Wingdings 2"/>
              </a:rPr>
              <a:t>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ต้นทุนการให้บริการ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ค่าน้ำ ค่าไฟ                                                                  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32,500</a:t>
            </a:r>
          </a:p>
          <a:p>
            <a:pPr algn="l">
              <a:defRPr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วัสดุสิ้นเปลืองในการซ่อมใช้ไป                                  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14,400</a:t>
            </a:r>
          </a:p>
          <a:p>
            <a:pPr algn="l">
              <a:defRPr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ค่าเสื่อมราคา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อุปกรณ์ในการซ่อม                   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20,400</a:t>
            </a:r>
          </a:p>
          <a:p>
            <a:pPr algn="l">
              <a:defRPr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เงินเดือน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                                      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            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72,000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รวม                                                                             </a:t>
            </a:r>
            <a:r>
              <a:rPr lang="en-US" sz="2800" u="dbl" dirty="0">
                <a:latin typeface="Angsana New" pitchFamily="18" charset="-34"/>
                <a:cs typeface="Angsana New" pitchFamily="18" charset="-34"/>
              </a:rPr>
              <a:t>139,300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                  </a:t>
            </a:r>
          </a:p>
          <a:p>
            <a:pPr algn="l">
              <a:defRPr/>
            </a:pPr>
            <a:r>
              <a:rPr lang="en-US" sz="2800" b="1" dirty="0">
                <a:latin typeface="Angsana New" pitchFamily="18" charset="-34"/>
                <a:cs typeface="Angsana New" pitchFamily="18" charset="-34"/>
                <a:sym typeface="Wingdings 2"/>
              </a:rPr>
              <a:t>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  ค่าใช้จ่ายในการให้บริการและบริหาร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ค่าโฆษณา                                               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    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35,000</a:t>
            </a:r>
          </a:p>
          <a:p>
            <a:pPr algn="l">
              <a:defRPr/>
            </a:pP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ค่ารับรองลูกค้า                                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                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u="sng" dirty="0">
                <a:latin typeface="Angsana New" pitchFamily="18" charset="-34"/>
                <a:cs typeface="Angsana New" pitchFamily="18" charset="-34"/>
              </a:rPr>
              <a:t>3,800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    </a:t>
            </a:r>
          </a:p>
          <a:p>
            <a:pPr algn="l">
              <a:defRPr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               รวม                                                                             </a:t>
            </a:r>
            <a:r>
              <a:rPr lang="en-US" sz="2800" u="dbl" dirty="0">
                <a:latin typeface="Angsana New" pitchFamily="18" charset="-34"/>
                <a:cs typeface="Angsana New" pitchFamily="18" charset="-34"/>
              </a:rPr>
              <a:t> 38,800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/>
              <a:t>งบกำไรขาดทุนจำแนกตามหน้าที่ </a:t>
            </a:r>
            <a:r>
              <a:rPr lang="en-US" b="1" smtClean="0"/>
              <a:t>– </a:t>
            </a:r>
            <a:r>
              <a:rPr lang="th-TH" b="1" smtClean="0"/>
              <a:t>แบบหลายขั้น</a:t>
            </a:r>
            <a:endParaRPr lang="th-TH" smtClean="0"/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609600" y="890588"/>
            <a:ext cx="8382000" cy="563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ประณตบริการ</a:t>
            </a:r>
            <a:endParaRPr lang="en-US" sz="2400" b="1"/>
          </a:p>
          <a:p>
            <a:r>
              <a:rPr lang="th-TH" sz="2400" b="1">
                <a:latin typeface="Angsana New" pitchFamily="18" charset="-34"/>
                <a:cs typeface="Angsana New" pitchFamily="18" charset="-34"/>
              </a:rPr>
              <a:t>งบกำไรขาดทุน</a:t>
            </a:r>
            <a:endParaRPr lang="en-US" sz="2400" b="1">
              <a:latin typeface="Angsana New" pitchFamily="18" charset="-34"/>
              <a:cs typeface="Angsana New" pitchFamily="18" charset="-34"/>
            </a:endParaRPr>
          </a:p>
          <a:p>
            <a:r>
              <a:rPr lang="th-TH" sz="2400" b="1">
                <a:latin typeface="Angsana New" pitchFamily="18" charset="-34"/>
                <a:cs typeface="Angsana New" pitchFamily="18" charset="-34"/>
              </a:rPr>
              <a:t>สำหรับระยะเวลา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เดือนสิ้นสุด วันที่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31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ธันวาคม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25X6</a:t>
            </a:r>
          </a:p>
          <a:p>
            <a:pPr algn="l"/>
            <a:endParaRPr lang="en-US" sz="2400" b="1">
              <a:latin typeface="Angsana New" pitchFamily="18" charset="-34"/>
              <a:cs typeface="Angsana New" pitchFamily="18" charset="-34"/>
            </a:endParaRPr>
          </a:p>
          <a:p>
            <a:endParaRPr lang="en-US" sz="2400" b="1">
              <a:latin typeface="Angsana New" pitchFamily="18" charset="-34"/>
              <a:cs typeface="Angsana New" pitchFamily="18" charset="-34"/>
            </a:endParaRPr>
          </a:p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       รายได้ค่าซ่อมแซม                                                                  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215,900</a:t>
            </a:r>
          </a:p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 </a:t>
            </a:r>
            <a:r>
              <a:rPr lang="th-TH" sz="2400" b="1" u="sng">
                <a:latin typeface="Angsana New" pitchFamily="18" charset="-34"/>
                <a:cs typeface="Angsana New" pitchFamily="18" charset="-34"/>
              </a:rPr>
              <a:t>หัก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ต้นทุนการให้บริการ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:</a:t>
            </a:r>
          </a:p>
          <a:p>
            <a:pPr algn="l"/>
            <a:r>
              <a:rPr lang="en-US" sz="2400" b="1"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  ค่าน้ำ ค่าไฟ                                          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32,500</a:t>
            </a:r>
          </a:p>
          <a:p>
            <a:pPr algn="l"/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วัสดุสิ้นเปลืองในการซ่อมใช้ไป             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14,400</a:t>
            </a:r>
          </a:p>
          <a:p>
            <a:pPr algn="l"/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ค่าเสื่อมราคา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อุปกรณ์ในการซ่อม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20,400</a:t>
            </a:r>
          </a:p>
          <a:p>
            <a:pPr algn="l"/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เงินเดือน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>
                <a:latin typeface="Angsana New" pitchFamily="18" charset="-34"/>
                <a:cs typeface="Angsana New" pitchFamily="18" charset="-34"/>
              </a:rPr>
              <a:t>72,000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</a:t>
            </a:r>
          </a:p>
          <a:p>
            <a:pPr algn="l"/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                                                                              </a:t>
            </a:r>
            <a:r>
              <a:rPr lang="en-US" sz="2400" b="1" u="sng">
                <a:latin typeface="Angsana New" pitchFamily="18" charset="-34"/>
                <a:cs typeface="Angsana New" pitchFamily="18" charset="-34"/>
              </a:rPr>
              <a:t>  139,300</a:t>
            </a:r>
            <a:r>
              <a:rPr lang="th-TH" sz="2400" b="1" u="sng">
                <a:latin typeface="Angsana New" pitchFamily="18" charset="-34"/>
                <a:cs typeface="Angsana New" pitchFamily="18" charset="-34"/>
              </a:rPr>
              <a:t>                                    </a:t>
            </a:r>
            <a:endParaRPr lang="en-US" sz="2400" b="1">
              <a:latin typeface="Angsana New" pitchFamily="18" charset="-34"/>
              <a:cs typeface="Angsana New" pitchFamily="18" charset="-34"/>
            </a:endParaRPr>
          </a:p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  กำไรขั้นต้น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                                                    76,600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</a:t>
            </a:r>
          </a:p>
          <a:p>
            <a:pPr algn="l"/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</a:t>
            </a:r>
            <a:r>
              <a:rPr lang="th-TH" sz="2400" b="1" u="sng">
                <a:latin typeface="Angsana New" pitchFamily="18" charset="-34"/>
                <a:cs typeface="Angsana New" pitchFamily="18" charset="-34"/>
              </a:rPr>
              <a:t>บวก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รายได้อื่น ๆ                                                                   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400" b="1" u="sng">
                <a:latin typeface="Angsana New" pitchFamily="18" charset="-34"/>
                <a:cs typeface="Angsana New" pitchFamily="18" charset="-34"/>
              </a:rPr>
              <a:t>13,400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                </a:t>
            </a:r>
          </a:p>
          <a:p>
            <a:pPr algn="l"/>
            <a:r>
              <a:rPr lang="en-US" sz="2400" b="1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กำไรก่อนหักค่าใช้จ่าย                                                                            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400" b="1" u="sng">
                <a:latin typeface="Angsana New" pitchFamily="18" charset="-34"/>
                <a:cs typeface="Angsana New" pitchFamily="18" charset="-34"/>
              </a:rPr>
              <a:t>90,000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               </a:t>
            </a:r>
            <a:endParaRPr lang="en-US" sz="24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d_knot_blue_v2">
  <a:themeElements>
    <a:clrScheme name="3d_knot_blue_v2 3">
      <a:dk1>
        <a:srgbClr val="0000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3d_knot_blue_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24314"/>
                <a:invGamma/>
              </a:schemeClr>
            </a:gs>
            <a:gs pos="100000">
              <a:schemeClr val="accent1"/>
            </a:gs>
          </a:gsLst>
          <a:lin ang="2700000" scaled="1"/>
        </a:gradFill>
        <a:ln w="31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eaVert" wrap="non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gamma/>
                <a:shade val="24314"/>
                <a:invGamma/>
              </a:schemeClr>
            </a:gs>
            <a:gs pos="100000">
              <a:schemeClr val="accent1"/>
            </a:gs>
          </a:gsLst>
          <a:lin ang="2700000" scaled="1"/>
        </a:gradFill>
        <a:ln w="31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eaVert" wrap="non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d_knot_blue_v2 1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_knot_blue_v2 2">
        <a:dk1>
          <a:srgbClr val="004644"/>
        </a:dk1>
        <a:lt1>
          <a:srgbClr val="FFFFFF"/>
        </a:lt1>
        <a:dk2>
          <a:srgbClr val="006666"/>
        </a:dk2>
        <a:lt2>
          <a:srgbClr val="FFFF99"/>
        </a:lt2>
        <a:accent1>
          <a:srgbClr val="50965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B3C9B5"/>
        </a:accent5>
        <a:accent6>
          <a:srgbClr val="6264B4"/>
        </a:accent6>
        <a:hlink>
          <a:srgbClr val="0099CC"/>
        </a:hlink>
        <a:folHlink>
          <a:srgbClr val="71D03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_knot_blue_v2 3">
        <a:dk1>
          <a:srgbClr val="0000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3d_knot_blue_v2</Template>
  <TotalTime>92</TotalTime>
  <Words>398</Words>
  <Application>Microsoft Office PowerPoint</Application>
  <PresentationFormat>On-screen Show (4:3)</PresentationFormat>
  <Paragraphs>81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Angsana New</vt:lpstr>
      <vt:lpstr>Cordia New</vt:lpstr>
      <vt:lpstr>Wingdings 2</vt:lpstr>
      <vt:lpstr>3d_knot_blue_v2</vt:lpstr>
      <vt:lpstr>PowerPoint Presentation</vt:lpstr>
      <vt:lpstr>สาระการเรียนรู้</vt:lpstr>
      <vt:lpstr>ความหมายของงบการเงิน</vt:lpstr>
      <vt:lpstr>ตามมาตรฐานการบัญชี  งบการเงินที่สมบูรณ์ประกอบด้วย</vt:lpstr>
      <vt:lpstr>ตามมาตรฐานการบัญชี  งบการเงินที่สมบูรณ์ประกอบด้วย</vt:lpstr>
      <vt:lpstr>PowerPoint Presentation</vt:lpstr>
      <vt:lpstr>งบกำไรขาดทุนจำแนกตามหน้าที่ – แบบขั้นเดียว</vt:lpstr>
      <vt:lpstr>รายละเอียดประกอบ</vt:lpstr>
      <vt:lpstr>งบกำไรขาดทุนจำแนกตามหน้าที่ – แบบหลายขั้น</vt:lpstr>
      <vt:lpstr>งบกำไรขาดทุนจำแนกตามหน้าที่ – แบบหลายขั้น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nattaya</dc:creator>
  <cp:lastModifiedBy>COMPUTER</cp:lastModifiedBy>
  <cp:revision>20</cp:revision>
  <dcterms:created xsi:type="dcterms:W3CDTF">2012-01-13T15:10:28Z</dcterms:created>
  <dcterms:modified xsi:type="dcterms:W3CDTF">2013-06-04T04:25:06Z</dcterms:modified>
</cp:coreProperties>
</file>