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handoutMasterIdLst>
    <p:handoutMasterId r:id="rId11"/>
  </p:handoutMasterIdLst>
  <p:sldIdLst>
    <p:sldId id="257" r:id="rId2"/>
    <p:sldId id="264" r:id="rId3"/>
    <p:sldId id="287" r:id="rId4"/>
    <p:sldId id="285" r:id="rId5"/>
    <p:sldId id="289" r:id="rId6"/>
    <p:sldId id="293" r:id="rId7"/>
    <p:sldId id="290" r:id="rId8"/>
    <p:sldId id="294" r:id="rId9"/>
    <p:sldId id="295" r:id="rId10"/>
  </p:sldIdLst>
  <p:sldSz cx="9144000" cy="6858000" type="screen4x3"/>
  <p:notesSz cx="6858000" cy="9144000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sz="2000" b="1" kern="1200">
        <a:solidFill>
          <a:schemeClr val="accent1"/>
        </a:solidFill>
        <a:latin typeface="Lucida Sans Unicode" pitchFamily="34" charset="0"/>
        <a:ea typeface="Gulim" pitchFamily="34" charset="-127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2000" b="1" kern="1200">
        <a:solidFill>
          <a:schemeClr val="accent1"/>
        </a:solidFill>
        <a:latin typeface="Lucida Sans Unicode" pitchFamily="34" charset="0"/>
        <a:ea typeface="Gulim" pitchFamily="34" charset="-127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2000" b="1" kern="1200">
        <a:solidFill>
          <a:schemeClr val="accent1"/>
        </a:solidFill>
        <a:latin typeface="Lucida Sans Unicode" pitchFamily="34" charset="0"/>
        <a:ea typeface="Gulim" pitchFamily="34" charset="-127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2000" b="1" kern="1200">
        <a:solidFill>
          <a:schemeClr val="accent1"/>
        </a:solidFill>
        <a:latin typeface="Lucida Sans Unicode" pitchFamily="34" charset="0"/>
        <a:ea typeface="Gulim" pitchFamily="34" charset="-127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2000" b="1" kern="1200">
        <a:solidFill>
          <a:schemeClr val="accent1"/>
        </a:solidFill>
        <a:latin typeface="Lucida Sans Unicode" pitchFamily="34" charset="0"/>
        <a:ea typeface="Gulim" pitchFamily="34" charset="-127"/>
        <a:cs typeface="+mn-cs"/>
      </a:defRPr>
    </a:lvl5pPr>
    <a:lvl6pPr marL="2286000" algn="l" defTabSz="914400" rtl="0" eaLnBrk="1" latinLnBrk="0" hangingPunct="1">
      <a:defRPr sz="2000" b="1" kern="1200">
        <a:solidFill>
          <a:schemeClr val="accent1"/>
        </a:solidFill>
        <a:latin typeface="Lucida Sans Unicode" pitchFamily="34" charset="0"/>
        <a:ea typeface="Gulim" pitchFamily="34" charset="-127"/>
        <a:cs typeface="+mn-cs"/>
      </a:defRPr>
    </a:lvl6pPr>
    <a:lvl7pPr marL="2743200" algn="l" defTabSz="914400" rtl="0" eaLnBrk="1" latinLnBrk="0" hangingPunct="1">
      <a:defRPr sz="2000" b="1" kern="1200">
        <a:solidFill>
          <a:schemeClr val="accent1"/>
        </a:solidFill>
        <a:latin typeface="Lucida Sans Unicode" pitchFamily="34" charset="0"/>
        <a:ea typeface="Gulim" pitchFamily="34" charset="-127"/>
        <a:cs typeface="+mn-cs"/>
      </a:defRPr>
    </a:lvl7pPr>
    <a:lvl8pPr marL="3200400" algn="l" defTabSz="914400" rtl="0" eaLnBrk="1" latinLnBrk="0" hangingPunct="1">
      <a:defRPr sz="2000" b="1" kern="1200">
        <a:solidFill>
          <a:schemeClr val="accent1"/>
        </a:solidFill>
        <a:latin typeface="Lucida Sans Unicode" pitchFamily="34" charset="0"/>
        <a:ea typeface="Gulim" pitchFamily="34" charset="-127"/>
        <a:cs typeface="+mn-cs"/>
      </a:defRPr>
    </a:lvl8pPr>
    <a:lvl9pPr marL="3657600" algn="l" defTabSz="914400" rtl="0" eaLnBrk="1" latinLnBrk="0" hangingPunct="1">
      <a:defRPr sz="2000" b="1" kern="1200">
        <a:solidFill>
          <a:schemeClr val="accent1"/>
        </a:solidFill>
        <a:latin typeface="Lucida Sans Unicode" pitchFamily="34" charset="0"/>
        <a:ea typeface="Gulim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29" autoAdjust="0"/>
    <p:restoredTop sz="94576" autoAdjust="0"/>
  </p:normalViewPr>
  <p:slideViewPr>
    <p:cSldViewPr snapToObjects="1">
      <p:cViewPr varScale="1">
        <p:scale>
          <a:sx n="104" d="100"/>
          <a:sy n="104" d="100"/>
        </p:scale>
        <p:origin x="-5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E591AC-1111-4E85-BB9A-5D0E05B80A18}" type="doc">
      <dgm:prSet loTypeId="urn:microsoft.com/office/officeart/2005/8/layout/cycle2" loCatId="cycle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th-TH"/>
        </a:p>
      </dgm:t>
    </dgm:pt>
    <dgm:pt modelId="{64F15982-AAAC-4740-A92A-C77BC9C78F10}">
      <dgm:prSet phldrT="[Text]"/>
      <dgm:spPr/>
      <dgm:t>
        <a:bodyPr/>
        <a:lstStyle/>
        <a:p>
          <a:r>
            <a:rPr lang="th-TH" dirty="0" smtClean="0"/>
            <a:t>บัญชีแยกประเภท</a:t>
          </a:r>
          <a:endParaRPr lang="th-TH" dirty="0"/>
        </a:p>
      </dgm:t>
    </dgm:pt>
    <dgm:pt modelId="{C2591495-0F32-4335-A874-54108209FAA0}" type="parTrans" cxnId="{6D713649-1260-4734-992F-68A5E3F3CFF7}">
      <dgm:prSet/>
      <dgm:spPr/>
      <dgm:t>
        <a:bodyPr/>
        <a:lstStyle/>
        <a:p>
          <a:endParaRPr lang="th-TH"/>
        </a:p>
      </dgm:t>
    </dgm:pt>
    <dgm:pt modelId="{C79A0262-411F-4A47-A0C6-5A978C145EE1}" type="sibTrans" cxnId="{6D713649-1260-4734-992F-68A5E3F3CFF7}">
      <dgm:prSet/>
      <dgm:spPr/>
      <dgm:t>
        <a:bodyPr/>
        <a:lstStyle/>
        <a:p>
          <a:endParaRPr lang="th-TH"/>
        </a:p>
      </dgm:t>
    </dgm:pt>
    <dgm:pt modelId="{91799D12-12DA-4889-B00B-D949CDD3DD4F}">
      <dgm:prSet phldrT="[Text]"/>
      <dgm:spPr/>
      <dgm:t>
        <a:bodyPr/>
        <a:lstStyle/>
        <a:p>
          <a:r>
            <a:rPr lang="th-TH" dirty="0" smtClean="0"/>
            <a:t>งบทดลอง</a:t>
          </a:r>
          <a:endParaRPr lang="th-TH" dirty="0"/>
        </a:p>
      </dgm:t>
    </dgm:pt>
    <dgm:pt modelId="{3CA8B4BC-5712-4A19-9395-373786CA75F7}" type="parTrans" cxnId="{A89529D2-6F3D-49B3-8281-C9FD1916108D}">
      <dgm:prSet/>
      <dgm:spPr/>
      <dgm:t>
        <a:bodyPr/>
        <a:lstStyle/>
        <a:p>
          <a:endParaRPr lang="th-TH"/>
        </a:p>
      </dgm:t>
    </dgm:pt>
    <dgm:pt modelId="{49D15C03-57E4-44DB-A936-784337E2C8C3}" type="sibTrans" cxnId="{A89529D2-6F3D-49B3-8281-C9FD1916108D}">
      <dgm:prSet/>
      <dgm:spPr/>
      <dgm:t>
        <a:bodyPr/>
        <a:lstStyle/>
        <a:p>
          <a:endParaRPr lang="th-TH"/>
        </a:p>
      </dgm:t>
    </dgm:pt>
    <dgm:pt modelId="{591D2095-7B97-4DDD-9FBC-6A9E306651DD}">
      <dgm:prSet phldrT="[Text]"/>
      <dgm:spPr/>
      <dgm:t>
        <a:bodyPr/>
        <a:lstStyle/>
        <a:p>
          <a:r>
            <a:rPr lang="th-TH" dirty="0" smtClean="0"/>
            <a:t>รายการปรับปรุง</a:t>
          </a:r>
          <a:endParaRPr lang="th-TH" dirty="0"/>
        </a:p>
      </dgm:t>
    </dgm:pt>
    <dgm:pt modelId="{AB01BBCD-1C7B-4F2B-AEC8-D1F5C30AA552}" type="parTrans" cxnId="{07D11E6E-78D8-4F4C-AED8-99764669B008}">
      <dgm:prSet/>
      <dgm:spPr/>
      <dgm:t>
        <a:bodyPr/>
        <a:lstStyle/>
        <a:p>
          <a:endParaRPr lang="th-TH"/>
        </a:p>
      </dgm:t>
    </dgm:pt>
    <dgm:pt modelId="{7697D7FF-033A-4483-AC9E-F887881F63FA}" type="sibTrans" cxnId="{07D11E6E-78D8-4F4C-AED8-99764669B008}">
      <dgm:prSet/>
      <dgm:spPr/>
      <dgm:t>
        <a:bodyPr/>
        <a:lstStyle/>
        <a:p>
          <a:endParaRPr lang="th-TH"/>
        </a:p>
      </dgm:t>
    </dgm:pt>
    <dgm:pt modelId="{C975300E-7D30-4D59-9DB7-12798BD9E41F}">
      <dgm:prSet phldrT="[Text]"/>
      <dgm:spPr/>
      <dgm:t>
        <a:bodyPr/>
        <a:lstStyle/>
        <a:p>
          <a:r>
            <a:rPr lang="th-TH" dirty="0" smtClean="0"/>
            <a:t>งบทดลองหลังปรับปรุง</a:t>
          </a:r>
          <a:endParaRPr lang="th-TH" dirty="0"/>
        </a:p>
      </dgm:t>
    </dgm:pt>
    <dgm:pt modelId="{5EADED18-49FF-47F1-8326-AE830A742EC7}" type="parTrans" cxnId="{07E63993-B23C-417F-94A7-7A0696B23DCC}">
      <dgm:prSet/>
      <dgm:spPr/>
      <dgm:t>
        <a:bodyPr/>
        <a:lstStyle/>
        <a:p>
          <a:endParaRPr lang="th-TH"/>
        </a:p>
      </dgm:t>
    </dgm:pt>
    <dgm:pt modelId="{9350C620-4287-4E42-878F-B096DF915E02}" type="sibTrans" cxnId="{07E63993-B23C-417F-94A7-7A0696B23DCC}">
      <dgm:prSet/>
      <dgm:spPr/>
      <dgm:t>
        <a:bodyPr/>
        <a:lstStyle/>
        <a:p>
          <a:endParaRPr lang="th-TH"/>
        </a:p>
      </dgm:t>
    </dgm:pt>
    <dgm:pt modelId="{350C1D52-1CC0-4806-B85B-22611E79352F}">
      <dgm:prSet phldrT="[Text]"/>
      <dgm:spPr/>
      <dgm:t>
        <a:bodyPr/>
        <a:lstStyle/>
        <a:p>
          <a:r>
            <a:rPr lang="th-TH" dirty="0" smtClean="0"/>
            <a:t>ปิดบัญชี</a:t>
          </a:r>
          <a:endParaRPr lang="th-TH" dirty="0"/>
        </a:p>
      </dgm:t>
    </dgm:pt>
    <dgm:pt modelId="{DDADEF7F-62A8-41F5-88F9-1BD00216ADA1}" type="parTrans" cxnId="{E2516591-7411-4BAA-9B00-40F44A3451FA}">
      <dgm:prSet/>
      <dgm:spPr/>
      <dgm:t>
        <a:bodyPr/>
        <a:lstStyle/>
        <a:p>
          <a:endParaRPr lang="th-TH"/>
        </a:p>
      </dgm:t>
    </dgm:pt>
    <dgm:pt modelId="{FC2CD408-B463-4DD7-AF94-5023FF6C7052}" type="sibTrans" cxnId="{E2516591-7411-4BAA-9B00-40F44A3451FA}">
      <dgm:prSet/>
      <dgm:spPr/>
      <dgm:t>
        <a:bodyPr/>
        <a:lstStyle/>
        <a:p>
          <a:endParaRPr lang="th-TH"/>
        </a:p>
      </dgm:t>
    </dgm:pt>
    <dgm:pt modelId="{6B46EF39-A222-4815-82CD-EA593AF42A99}">
      <dgm:prSet phldrT="[Text]"/>
      <dgm:spPr/>
      <dgm:t>
        <a:bodyPr/>
        <a:lstStyle/>
        <a:p>
          <a:r>
            <a:rPr lang="th-TH" dirty="0" smtClean="0"/>
            <a:t>สมุดรายวันทั่วไป</a:t>
          </a:r>
          <a:endParaRPr lang="th-TH" dirty="0"/>
        </a:p>
      </dgm:t>
    </dgm:pt>
    <dgm:pt modelId="{F4C22A01-D62C-44E1-9C7E-BF6E466B2340}" type="parTrans" cxnId="{24086578-1AC2-4DF6-A3F5-34C45DEC04B1}">
      <dgm:prSet/>
      <dgm:spPr/>
      <dgm:t>
        <a:bodyPr/>
        <a:lstStyle/>
        <a:p>
          <a:endParaRPr lang="th-TH"/>
        </a:p>
      </dgm:t>
    </dgm:pt>
    <dgm:pt modelId="{77BF5137-725E-4233-98A1-7657DE41E366}" type="sibTrans" cxnId="{24086578-1AC2-4DF6-A3F5-34C45DEC04B1}">
      <dgm:prSet/>
      <dgm:spPr/>
      <dgm:t>
        <a:bodyPr/>
        <a:lstStyle/>
        <a:p>
          <a:endParaRPr lang="th-TH"/>
        </a:p>
      </dgm:t>
    </dgm:pt>
    <dgm:pt modelId="{157654F6-B018-43CC-87E2-C7A83A965848}">
      <dgm:prSet phldrT="[Text]"/>
      <dgm:spPr/>
      <dgm:t>
        <a:bodyPr/>
        <a:lstStyle/>
        <a:p>
          <a:r>
            <a:rPr lang="th-TH" dirty="0" smtClean="0"/>
            <a:t>งบทดลองหลังปิดบัญชี</a:t>
          </a:r>
          <a:endParaRPr lang="th-TH" dirty="0"/>
        </a:p>
      </dgm:t>
    </dgm:pt>
    <dgm:pt modelId="{FD8C66EE-6B9D-4BA6-B4BD-2F809B8C7AF7}" type="parTrans" cxnId="{CB590A3A-D646-4C03-9700-BECC954BA115}">
      <dgm:prSet/>
      <dgm:spPr/>
      <dgm:t>
        <a:bodyPr/>
        <a:lstStyle/>
        <a:p>
          <a:endParaRPr lang="th-TH"/>
        </a:p>
      </dgm:t>
    </dgm:pt>
    <dgm:pt modelId="{D8AF99D7-0246-4684-8081-631960DC3D9D}" type="sibTrans" cxnId="{CB590A3A-D646-4C03-9700-BECC954BA115}">
      <dgm:prSet/>
      <dgm:spPr/>
      <dgm:t>
        <a:bodyPr/>
        <a:lstStyle/>
        <a:p>
          <a:endParaRPr lang="th-TH"/>
        </a:p>
      </dgm:t>
    </dgm:pt>
    <dgm:pt modelId="{FD8049F9-24DE-43D6-95D8-994686FB7C7E}">
      <dgm:prSet phldrT="[Text]"/>
      <dgm:spPr/>
      <dgm:t>
        <a:bodyPr/>
        <a:lstStyle/>
        <a:p>
          <a:r>
            <a:rPr lang="th-TH" dirty="0" smtClean="0"/>
            <a:t>เอกสารการค้า</a:t>
          </a:r>
          <a:endParaRPr lang="th-TH" dirty="0"/>
        </a:p>
      </dgm:t>
    </dgm:pt>
    <dgm:pt modelId="{D87DD2BE-55F2-45D3-A895-737434DD0AA1}" type="parTrans" cxnId="{037A595B-2216-4C77-BD9C-42D65042673E}">
      <dgm:prSet/>
      <dgm:spPr/>
      <dgm:t>
        <a:bodyPr/>
        <a:lstStyle/>
        <a:p>
          <a:endParaRPr lang="th-TH"/>
        </a:p>
      </dgm:t>
    </dgm:pt>
    <dgm:pt modelId="{5C5201D0-5DA1-40C8-B870-0B3C7F1281B7}" type="sibTrans" cxnId="{037A595B-2216-4C77-BD9C-42D65042673E}">
      <dgm:prSet/>
      <dgm:spPr/>
      <dgm:t>
        <a:bodyPr/>
        <a:lstStyle/>
        <a:p>
          <a:endParaRPr lang="th-TH"/>
        </a:p>
      </dgm:t>
    </dgm:pt>
    <dgm:pt modelId="{9910EC54-1607-4D9D-AB33-130F78FC729E}">
      <dgm:prSet phldrT="[Text]"/>
      <dgm:spPr/>
      <dgm:t>
        <a:bodyPr/>
        <a:lstStyle/>
        <a:p>
          <a:r>
            <a:rPr lang="th-TH" dirty="0" smtClean="0"/>
            <a:t>งบการเงิน</a:t>
          </a:r>
          <a:endParaRPr lang="th-TH" dirty="0"/>
        </a:p>
      </dgm:t>
    </dgm:pt>
    <dgm:pt modelId="{77F41CF3-B34A-47CD-9F82-5F5A05230F0B}" type="parTrans" cxnId="{B404C9F6-CC0F-43C6-9872-753A313A39F0}">
      <dgm:prSet/>
      <dgm:spPr/>
      <dgm:t>
        <a:bodyPr/>
        <a:lstStyle/>
        <a:p>
          <a:endParaRPr lang="th-TH"/>
        </a:p>
      </dgm:t>
    </dgm:pt>
    <dgm:pt modelId="{904020DC-4938-4995-8736-C8A209B19EE8}" type="sibTrans" cxnId="{B404C9F6-CC0F-43C6-9872-753A313A39F0}">
      <dgm:prSet/>
      <dgm:spPr/>
      <dgm:t>
        <a:bodyPr/>
        <a:lstStyle/>
        <a:p>
          <a:endParaRPr lang="th-TH"/>
        </a:p>
      </dgm:t>
    </dgm:pt>
    <dgm:pt modelId="{213CE280-52FB-4416-BD43-9C2A5BBFE77A}" type="pres">
      <dgm:prSet presAssocID="{58E591AC-1111-4E85-BB9A-5D0E05B80A1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63C557E-056A-4E82-838E-1481AE0B2A9E}" type="pres">
      <dgm:prSet presAssocID="{64F15982-AAAC-4740-A92A-C77BC9C78F10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CDCA502-C1BD-44C5-8F48-EBC3CBEF0DDD}" type="pres">
      <dgm:prSet presAssocID="{C79A0262-411F-4A47-A0C6-5A978C145EE1}" presName="sibTrans" presStyleLbl="sibTrans2D1" presStyleIdx="0" presStyleCnt="9"/>
      <dgm:spPr/>
      <dgm:t>
        <a:bodyPr/>
        <a:lstStyle/>
        <a:p>
          <a:endParaRPr lang="th-TH"/>
        </a:p>
      </dgm:t>
    </dgm:pt>
    <dgm:pt modelId="{6EDFF287-2923-4EFD-BE6B-F1B03063D4C1}" type="pres">
      <dgm:prSet presAssocID="{C79A0262-411F-4A47-A0C6-5A978C145EE1}" presName="connectorText" presStyleLbl="sibTrans2D1" presStyleIdx="0" presStyleCnt="9"/>
      <dgm:spPr/>
      <dgm:t>
        <a:bodyPr/>
        <a:lstStyle/>
        <a:p>
          <a:endParaRPr lang="th-TH"/>
        </a:p>
      </dgm:t>
    </dgm:pt>
    <dgm:pt modelId="{5E63FFFE-F3E9-4BDF-A2E6-C77A6FF78C6D}" type="pres">
      <dgm:prSet presAssocID="{91799D12-12DA-4889-B00B-D949CDD3DD4F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60D7C0A-8B2E-4595-9B93-C08E562DB4DF}" type="pres">
      <dgm:prSet presAssocID="{49D15C03-57E4-44DB-A936-784337E2C8C3}" presName="sibTrans" presStyleLbl="sibTrans2D1" presStyleIdx="1" presStyleCnt="9"/>
      <dgm:spPr/>
      <dgm:t>
        <a:bodyPr/>
        <a:lstStyle/>
        <a:p>
          <a:endParaRPr lang="th-TH"/>
        </a:p>
      </dgm:t>
    </dgm:pt>
    <dgm:pt modelId="{74635C34-D07B-4502-B6CD-437ECD23E61D}" type="pres">
      <dgm:prSet presAssocID="{49D15C03-57E4-44DB-A936-784337E2C8C3}" presName="connectorText" presStyleLbl="sibTrans2D1" presStyleIdx="1" presStyleCnt="9"/>
      <dgm:spPr/>
      <dgm:t>
        <a:bodyPr/>
        <a:lstStyle/>
        <a:p>
          <a:endParaRPr lang="th-TH"/>
        </a:p>
      </dgm:t>
    </dgm:pt>
    <dgm:pt modelId="{EC76D453-FD31-4E94-A68E-8401328E7A90}" type="pres">
      <dgm:prSet presAssocID="{591D2095-7B97-4DDD-9FBC-6A9E306651DD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F9EDA4D-0FD4-4B31-B196-11C61E3AE180}" type="pres">
      <dgm:prSet presAssocID="{7697D7FF-033A-4483-AC9E-F887881F63FA}" presName="sibTrans" presStyleLbl="sibTrans2D1" presStyleIdx="2" presStyleCnt="9"/>
      <dgm:spPr/>
      <dgm:t>
        <a:bodyPr/>
        <a:lstStyle/>
        <a:p>
          <a:endParaRPr lang="th-TH"/>
        </a:p>
      </dgm:t>
    </dgm:pt>
    <dgm:pt modelId="{50BBB6D8-2D3C-43D7-BB1E-3BD964FFC147}" type="pres">
      <dgm:prSet presAssocID="{7697D7FF-033A-4483-AC9E-F887881F63FA}" presName="connectorText" presStyleLbl="sibTrans2D1" presStyleIdx="2" presStyleCnt="9"/>
      <dgm:spPr/>
      <dgm:t>
        <a:bodyPr/>
        <a:lstStyle/>
        <a:p>
          <a:endParaRPr lang="th-TH"/>
        </a:p>
      </dgm:t>
    </dgm:pt>
    <dgm:pt modelId="{F9F1FE2E-5CC5-4E53-9382-23B07057F011}" type="pres">
      <dgm:prSet presAssocID="{C975300E-7D30-4D59-9DB7-12798BD9E41F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1D78A9-3758-410E-894F-86CF2059DE84}" type="pres">
      <dgm:prSet presAssocID="{9350C620-4287-4E42-878F-B096DF915E02}" presName="sibTrans" presStyleLbl="sibTrans2D1" presStyleIdx="3" presStyleCnt="9"/>
      <dgm:spPr/>
      <dgm:t>
        <a:bodyPr/>
        <a:lstStyle/>
        <a:p>
          <a:endParaRPr lang="th-TH"/>
        </a:p>
      </dgm:t>
    </dgm:pt>
    <dgm:pt modelId="{D7A4EF8B-6247-43DA-A3ED-D7A9401A1461}" type="pres">
      <dgm:prSet presAssocID="{9350C620-4287-4E42-878F-B096DF915E02}" presName="connectorText" presStyleLbl="sibTrans2D1" presStyleIdx="3" presStyleCnt="9"/>
      <dgm:spPr/>
      <dgm:t>
        <a:bodyPr/>
        <a:lstStyle/>
        <a:p>
          <a:endParaRPr lang="th-TH"/>
        </a:p>
      </dgm:t>
    </dgm:pt>
    <dgm:pt modelId="{B450C5FB-CF5E-4E9E-A0BB-F556584CBBB4}" type="pres">
      <dgm:prSet presAssocID="{350C1D52-1CC0-4806-B85B-22611E79352F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C6BFC6E-A8DD-432C-B7B3-0D88B36A7BF4}" type="pres">
      <dgm:prSet presAssocID="{FC2CD408-B463-4DD7-AF94-5023FF6C7052}" presName="sibTrans" presStyleLbl="sibTrans2D1" presStyleIdx="4" presStyleCnt="9"/>
      <dgm:spPr/>
      <dgm:t>
        <a:bodyPr/>
        <a:lstStyle/>
        <a:p>
          <a:endParaRPr lang="th-TH"/>
        </a:p>
      </dgm:t>
    </dgm:pt>
    <dgm:pt modelId="{544F5C45-8081-4EB1-B7B8-E1917E38BBA6}" type="pres">
      <dgm:prSet presAssocID="{FC2CD408-B463-4DD7-AF94-5023FF6C7052}" presName="connectorText" presStyleLbl="sibTrans2D1" presStyleIdx="4" presStyleCnt="9"/>
      <dgm:spPr/>
      <dgm:t>
        <a:bodyPr/>
        <a:lstStyle/>
        <a:p>
          <a:endParaRPr lang="th-TH"/>
        </a:p>
      </dgm:t>
    </dgm:pt>
    <dgm:pt modelId="{EA1D032B-327E-4EF1-8AA7-442EC9918C36}" type="pres">
      <dgm:prSet presAssocID="{157654F6-B018-43CC-87E2-C7A83A965848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6D2A31B-B299-46A1-ACAE-6F76BE604248}" type="pres">
      <dgm:prSet presAssocID="{D8AF99D7-0246-4684-8081-631960DC3D9D}" presName="sibTrans" presStyleLbl="sibTrans2D1" presStyleIdx="5" presStyleCnt="9"/>
      <dgm:spPr/>
      <dgm:t>
        <a:bodyPr/>
        <a:lstStyle/>
        <a:p>
          <a:endParaRPr lang="th-TH"/>
        </a:p>
      </dgm:t>
    </dgm:pt>
    <dgm:pt modelId="{60FB0BE5-5740-4BB1-871F-5D6206F8A856}" type="pres">
      <dgm:prSet presAssocID="{D8AF99D7-0246-4684-8081-631960DC3D9D}" presName="connectorText" presStyleLbl="sibTrans2D1" presStyleIdx="5" presStyleCnt="9"/>
      <dgm:spPr/>
      <dgm:t>
        <a:bodyPr/>
        <a:lstStyle/>
        <a:p>
          <a:endParaRPr lang="th-TH"/>
        </a:p>
      </dgm:t>
    </dgm:pt>
    <dgm:pt modelId="{9AC01C7B-FB01-47E2-9538-EC6A74294206}" type="pres">
      <dgm:prSet presAssocID="{9910EC54-1607-4D9D-AB33-130F78FC729E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0ED558D-7DC5-4599-A0D2-2F2DBF07FD24}" type="pres">
      <dgm:prSet presAssocID="{904020DC-4938-4995-8736-C8A209B19EE8}" presName="sibTrans" presStyleLbl="sibTrans2D1" presStyleIdx="6" presStyleCnt="9"/>
      <dgm:spPr/>
      <dgm:t>
        <a:bodyPr/>
        <a:lstStyle/>
        <a:p>
          <a:endParaRPr lang="th-TH"/>
        </a:p>
      </dgm:t>
    </dgm:pt>
    <dgm:pt modelId="{AF995F0D-DCAB-4EF2-8EA8-E962D507419C}" type="pres">
      <dgm:prSet presAssocID="{904020DC-4938-4995-8736-C8A209B19EE8}" presName="connectorText" presStyleLbl="sibTrans2D1" presStyleIdx="6" presStyleCnt="9"/>
      <dgm:spPr/>
      <dgm:t>
        <a:bodyPr/>
        <a:lstStyle/>
        <a:p>
          <a:endParaRPr lang="th-TH"/>
        </a:p>
      </dgm:t>
    </dgm:pt>
    <dgm:pt modelId="{BAC0C0E2-9158-4B20-9D19-9A245017D4CD}" type="pres">
      <dgm:prSet presAssocID="{FD8049F9-24DE-43D6-95D8-994686FB7C7E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9B8AD57-FC2F-4726-B171-9EE71E1121DB}" type="pres">
      <dgm:prSet presAssocID="{5C5201D0-5DA1-40C8-B870-0B3C7F1281B7}" presName="sibTrans" presStyleLbl="sibTrans2D1" presStyleIdx="7" presStyleCnt="9"/>
      <dgm:spPr/>
      <dgm:t>
        <a:bodyPr/>
        <a:lstStyle/>
        <a:p>
          <a:endParaRPr lang="th-TH"/>
        </a:p>
      </dgm:t>
    </dgm:pt>
    <dgm:pt modelId="{E5E8BCC0-7C61-4E5A-9F11-39E07783EDBE}" type="pres">
      <dgm:prSet presAssocID="{5C5201D0-5DA1-40C8-B870-0B3C7F1281B7}" presName="connectorText" presStyleLbl="sibTrans2D1" presStyleIdx="7" presStyleCnt="9"/>
      <dgm:spPr/>
      <dgm:t>
        <a:bodyPr/>
        <a:lstStyle/>
        <a:p>
          <a:endParaRPr lang="th-TH"/>
        </a:p>
      </dgm:t>
    </dgm:pt>
    <dgm:pt modelId="{A48DE93A-CA0A-4B1D-A7F2-8E56E7E2CB3B}" type="pres">
      <dgm:prSet presAssocID="{6B46EF39-A222-4815-82CD-EA593AF42A99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FE8B119-46EE-4699-86CC-9BBE2C6E9CA8}" type="pres">
      <dgm:prSet presAssocID="{77BF5137-725E-4233-98A1-7657DE41E366}" presName="sibTrans" presStyleLbl="sibTrans2D1" presStyleIdx="8" presStyleCnt="9"/>
      <dgm:spPr/>
      <dgm:t>
        <a:bodyPr/>
        <a:lstStyle/>
        <a:p>
          <a:endParaRPr lang="th-TH"/>
        </a:p>
      </dgm:t>
    </dgm:pt>
    <dgm:pt modelId="{6A331E50-F23F-4CD6-A68C-2290738FD654}" type="pres">
      <dgm:prSet presAssocID="{77BF5137-725E-4233-98A1-7657DE41E366}" presName="connectorText" presStyleLbl="sibTrans2D1" presStyleIdx="8" presStyleCnt="9"/>
      <dgm:spPr/>
      <dgm:t>
        <a:bodyPr/>
        <a:lstStyle/>
        <a:p>
          <a:endParaRPr lang="th-TH"/>
        </a:p>
      </dgm:t>
    </dgm:pt>
  </dgm:ptLst>
  <dgm:cxnLst>
    <dgm:cxn modelId="{AA131879-6F51-4115-84FB-87B80082B6A3}" type="presOf" srcId="{6B46EF39-A222-4815-82CD-EA593AF42A99}" destId="{A48DE93A-CA0A-4B1D-A7F2-8E56E7E2CB3B}" srcOrd="0" destOrd="0" presId="urn:microsoft.com/office/officeart/2005/8/layout/cycle2"/>
    <dgm:cxn modelId="{9F2B1FB2-81D4-41B3-AC35-0C55BB22B55A}" type="presOf" srcId="{77BF5137-725E-4233-98A1-7657DE41E366}" destId="{6A331E50-F23F-4CD6-A68C-2290738FD654}" srcOrd="1" destOrd="0" presId="urn:microsoft.com/office/officeart/2005/8/layout/cycle2"/>
    <dgm:cxn modelId="{38E27C20-6693-4DFD-B8FE-2B9A8682119E}" type="presOf" srcId="{591D2095-7B97-4DDD-9FBC-6A9E306651DD}" destId="{EC76D453-FD31-4E94-A68E-8401328E7A90}" srcOrd="0" destOrd="0" presId="urn:microsoft.com/office/officeart/2005/8/layout/cycle2"/>
    <dgm:cxn modelId="{88C3D71D-3FFA-4F69-A937-969E575393A8}" type="presOf" srcId="{49D15C03-57E4-44DB-A936-784337E2C8C3}" destId="{260D7C0A-8B2E-4595-9B93-C08E562DB4DF}" srcOrd="0" destOrd="0" presId="urn:microsoft.com/office/officeart/2005/8/layout/cycle2"/>
    <dgm:cxn modelId="{98E29B01-E955-4AC9-ADB8-832237ABF6CA}" type="presOf" srcId="{58E591AC-1111-4E85-BB9A-5D0E05B80A18}" destId="{213CE280-52FB-4416-BD43-9C2A5BBFE77A}" srcOrd="0" destOrd="0" presId="urn:microsoft.com/office/officeart/2005/8/layout/cycle2"/>
    <dgm:cxn modelId="{C3DBC4DF-8EDB-4485-AF72-890F464B1C73}" type="presOf" srcId="{C975300E-7D30-4D59-9DB7-12798BD9E41F}" destId="{F9F1FE2E-5CC5-4E53-9382-23B07057F011}" srcOrd="0" destOrd="0" presId="urn:microsoft.com/office/officeart/2005/8/layout/cycle2"/>
    <dgm:cxn modelId="{E2B0EC13-6213-4545-B53B-22D2C443C274}" type="presOf" srcId="{FC2CD408-B463-4DD7-AF94-5023FF6C7052}" destId="{2C6BFC6E-A8DD-432C-B7B3-0D88B36A7BF4}" srcOrd="0" destOrd="0" presId="urn:microsoft.com/office/officeart/2005/8/layout/cycle2"/>
    <dgm:cxn modelId="{E2516591-7411-4BAA-9B00-40F44A3451FA}" srcId="{58E591AC-1111-4E85-BB9A-5D0E05B80A18}" destId="{350C1D52-1CC0-4806-B85B-22611E79352F}" srcOrd="4" destOrd="0" parTransId="{DDADEF7F-62A8-41F5-88F9-1BD00216ADA1}" sibTransId="{FC2CD408-B463-4DD7-AF94-5023FF6C7052}"/>
    <dgm:cxn modelId="{A199C42C-7BAE-44C5-967A-A8DC29D58EBC}" type="presOf" srcId="{FD8049F9-24DE-43D6-95D8-994686FB7C7E}" destId="{BAC0C0E2-9158-4B20-9D19-9A245017D4CD}" srcOrd="0" destOrd="0" presId="urn:microsoft.com/office/officeart/2005/8/layout/cycle2"/>
    <dgm:cxn modelId="{07E63993-B23C-417F-94A7-7A0696B23DCC}" srcId="{58E591AC-1111-4E85-BB9A-5D0E05B80A18}" destId="{C975300E-7D30-4D59-9DB7-12798BD9E41F}" srcOrd="3" destOrd="0" parTransId="{5EADED18-49FF-47F1-8326-AE830A742EC7}" sibTransId="{9350C620-4287-4E42-878F-B096DF915E02}"/>
    <dgm:cxn modelId="{1AE12635-7068-4BA1-99C3-B5B3AEC080CA}" type="presOf" srcId="{157654F6-B018-43CC-87E2-C7A83A965848}" destId="{EA1D032B-327E-4EF1-8AA7-442EC9918C36}" srcOrd="0" destOrd="0" presId="urn:microsoft.com/office/officeart/2005/8/layout/cycle2"/>
    <dgm:cxn modelId="{07D11E6E-78D8-4F4C-AED8-99764669B008}" srcId="{58E591AC-1111-4E85-BB9A-5D0E05B80A18}" destId="{591D2095-7B97-4DDD-9FBC-6A9E306651DD}" srcOrd="2" destOrd="0" parTransId="{AB01BBCD-1C7B-4F2B-AEC8-D1F5C30AA552}" sibTransId="{7697D7FF-033A-4483-AC9E-F887881F63FA}"/>
    <dgm:cxn modelId="{BF0B0943-5B9C-4D14-BCAB-BDAFE1566DE1}" type="presOf" srcId="{5C5201D0-5DA1-40C8-B870-0B3C7F1281B7}" destId="{C9B8AD57-FC2F-4726-B171-9EE71E1121DB}" srcOrd="0" destOrd="0" presId="urn:microsoft.com/office/officeart/2005/8/layout/cycle2"/>
    <dgm:cxn modelId="{313DE07A-1A70-45A7-98CF-CCEA1F9AF2A1}" type="presOf" srcId="{350C1D52-1CC0-4806-B85B-22611E79352F}" destId="{B450C5FB-CF5E-4E9E-A0BB-F556584CBBB4}" srcOrd="0" destOrd="0" presId="urn:microsoft.com/office/officeart/2005/8/layout/cycle2"/>
    <dgm:cxn modelId="{19A1694C-E6DD-4D5A-A277-8AE2EA9DCECA}" type="presOf" srcId="{FC2CD408-B463-4DD7-AF94-5023FF6C7052}" destId="{544F5C45-8081-4EB1-B7B8-E1917E38BBA6}" srcOrd="1" destOrd="0" presId="urn:microsoft.com/office/officeart/2005/8/layout/cycle2"/>
    <dgm:cxn modelId="{6AC056B1-3EE9-467B-8AA3-00DC38A912CA}" type="presOf" srcId="{77BF5137-725E-4233-98A1-7657DE41E366}" destId="{8FE8B119-46EE-4699-86CC-9BBE2C6E9CA8}" srcOrd="0" destOrd="0" presId="urn:microsoft.com/office/officeart/2005/8/layout/cycle2"/>
    <dgm:cxn modelId="{037A595B-2216-4C77-BD9C-42D65042673E}" srcId="{58E591AC-1111-4E85-BB9A-5D0E05B80A18}" destId="{FD8049F9-24DE-43D6-95D8-994686FB7C7E}" srcOrd="7" destOrd="0" parTransId="{D87DD2BE-55F2-45D3-A895-737434DD0AA1}" sibTransId="{5C5201D0-5DA1-40C8-B870-0B3C7F1281B7}"/>
    <dgm:cxn modelId="{C0135AF8-657B-4AAC-B94D-2A586F86649C}" type="presOf" srcId="{9350C620-4287-4E42-878F-B096DF915E02}" destId="{D7A4EF8B-6247-43DA-A3ED-D7A9401A1461}" srcOrd="1" destOrd="0" presId="urn:microsoft.com/office/officeart/2005/8/layout/cycle2"/>
    <dgm:cxn modelId="{E8D18046-5726-4CC6-B124-94D41617AC3B}" type="presOf" srcId="{7697D7FF-033A-4483-AC9E-F887881F63FA}" destId="{CF9EDA4D-0FD4-4B31-B196-11C61E3AE180}" srcOrd="0" destOrd="0" presId="urn:microsoft.com/office/officeart/2005/8/layout/cycle2"/>
    <dgm:cxn modelId="{A89529D2-6F3D-49B3-8281-C9FD1916108D}" srcId="{58E591AC-1111-4E85-BB9A-5D0E05B80A18}" destId="{91799D12-12DA-4889-B00B-D949CDD3DD4F}" srcOrd="1" destOrd="0" parTransId="{3CA8B4BC-5712-4A19-9395-373786CA75F7}" sibTransId="{49D15C03-57E4-44DB-A936-784337E2C8C3}"/>
    <dgm:cxn modelId="{9B650FED-585B-4A81-8E6C-F2643A9C2E0D}" type="presOf" srcId="{9350C620-4287-4E42-878F-B096DF915E02}" destId="{EB1D78A9-3758-410E-894F-86CF2059DE84}" srcOrd="0" destOrd="0" presId="urn:microsoft.com/office/officeart/2005/8/layout/cycle2"/>
    <dgm:cxn modelId="{3AF75ED2-912B-4253-AF4C-91516406A747}" type="presOf" srcId="{C79A0262-411F-4A47-A0C6-5A978C145EE1}" destId="{6EDFF287-2923-4EFD-BE6B-F1B03063D4C1}" srcOrd="1" destOrd="0" presId="urn:microsoft.com/office/officeart/2005/8/layout/cycle2"/>
    <dgm:cxn modelId="{526EB642-E09B-47AA-A74A-5255B999CCBD}" type="presOf" srcId="{9910EC54-1607-4D9D-AB33-130F78FC729E}" destId="{9AC01C7B-FB01-47E2-9538-EC6A74294206}" srcOrd="0" destOrd="0" presId="urn:microsoft.com/office/officeart/2005/8/layout/cycle2"/>
    <dgm:cxn modelId="{A51EEAD0-CAB8-4900-BF26-AEBB61AE7FDF}" type="presOf" srcId="{904020DC-4938-4995-8736-C8A209B19EE8}" destId="{AF995F0D-DCAB-4EF2-8EA8-E962D507419C}" srcOrd="1" destOrd="0" presId="urn:microsoft.com/office/officeart/2005/8/layout/cycle2"/>
    <dgm:cxn modelId="{56FAC827-C056-4D05-BEE3-E55F80B48DCC}" type="presOf" srcId="{64F15982-AAAC-4740-A92A-C77BC9C78F10}" destId="{A63C557E-056A-4E82-838E-1481AE0B2A9E}" srcOrd="0" destOrd="0" presId="urn:microsoft.com/office/officeart/2005/8/layout/cycle2"/>
    <dgm:cxn modelId="{79888D43-B36E-4F42-9D40-DCA67E669DB7}" type="presOf" srcId="{904020DC-4938-4995-8736-C8A209B19EE8}" destId="{B0ED558D-7DC5-4599-A0D2-2F2DBF07FD24}" srcOrd="0" destOrd="0" presId="urn:microsoft.com/office/officeart/2005/8/layout/cycle2"/>
    <dgm:cxn modelId="{E613A9A5-04C3-466E-924C-E71B0C548E5F}" type="presOf" srcId="{7697D7FF-033A-4483-AC9E-F887881F63FA}" destId="{50BBB6D8-2D3C-43D7-BB1E-3BD964FFC147}" srcOrd="1" destOrd="0" presId="urn:microsoft.com/office/officeart/2005/8/layout/cycle2"/>
    <dgm:cxn modelId="{91FDA048-0F77-4153-8D24-DE94E81B9B92}" type="presOf" srcId="{5C5201D0-5DA1-40C8-B870-0B3C7F1281B7}" destId="{E5E8BCC0-7C61-4E5A-9F11-39E07783EDBE}" srcOrd="1" destOrd="0" presId="urn:microsoft.com/office/officeart/2005/8/layout/cycle2"/>
    <dgm:cxn modelId="{B404C9F6-CC0F-43C6-9872-753A313A39F0}" srcId="{58E591AC-1111-4E85-BB9A-5D0E05B80A18}" destId="{9910EC54-1607-4D9D-AB33-130F78FC729E}" srcOrd="6" destOrd="0" parTransId="{77F41CF3-B34A-47CD-9F82-5F5A05230F0B}" sibTransId="{904020DC-4938-4995-8736-C8A209B19EE8}"/>
    <dgm:cxn modelId="{756F6D0C-F6EB-418B-9A69-2D737DFDFB72}" type="presOf" srcId="{C79A0262-411F-4A47-A0C6-5A978C145EE1}" destId="{9CDCA502-C1BD-44C5-8F48-EBC3CBEF0DDD}" srcOrd="0" destOrd="0" presId="urn:microsoft.com/office/officeart/2005/8/layout/cycle2"/>
    <dgm:cxn modelId="{67F77919-F33A-4141-9E35-392D080EA37A}" type="presOf" srcId="{D8AF99D7-0246-4684-8081-631960DC3D9D}" destId="{D6D2A31B-B299-46A1-ACAE-6F76BE604248}" srcOrd="0" destOrd="0" presId="urn:microsoft.com/office/officeart/2005/8/layout/cycle2"/>
    <dgm:cxn modelId="{CB590A3A-D646-4C03-9700-BECC954BA115}" srcId="{58E591AC-1111-4E85-BB9A-5D0E05B80A18}" destId="{157654F6-B018-43CC-87E2-C7A83A965848}" srcOrd="5" destOrd="0" parTransId="{FD8C66EE-6B9D-4BA6-B4BD-2F809B8C7AF7}" sibTransId="{D8AF99D7-0246-4684-8081-631960DC3D9D}"/>
    <dgm:cxn modelId="{A2C15299-ED4E-49B5-B0E4-80328281097E}" type="presOf" srcId="{91799D12-12DA-4889-B00B-D949CDD3DD4F}" destId="{5E63FFFE-F3E9-4BDF-A2E6-C77A6FF78C6D}" srcOrd="0" destOrd="0" presId="urn:microsoft.com/office/officeart/2005/8/layout/cycle2"/>
    <dgm:cxn modelId="{DCB74732-E63C-4F04-8324-FD37504A8EFC}" type="presOf" srcId="{D8AF99D7-0246-4684-8081-631960DC3D9D}" destId="{60FB0BE5-5740-4BB1-871F-5D6206F8A856}" srcOrd="1" destOrd="0" presId="urn:microsoft.com/office/officeart/2005/8/layout/cycle2"/>
    <dgm:cxn modelId="{6D713649-1260-4734-992F-68A5E3F3CFF7}" srcId="{58E591AC-1111-4E85-BB9A-5D0E05B80A18}" destId="{64F15982-AAAC-4740-A92A-C77BC9C78F10}" srcOrd="0" destOrd="0" parTransId="{C2591495-0F32-4335-A874-54108209FAA0}" sibTransId="{C79A0262-411F-4A47-A0C6-5A978C145EE1}"/>
    <dgm:cxn modelId="{1E6FF330-1402-4004-BAA5-CFA35C3DC1A0}" type="presOf" srcId="{49D15C03-57E4-44DB-A936-784337E2C8C3}" destId="{74635C34-D07B-4502-B6CD-437ECD23E61D}" srcOrd="1" destOrd="0" presId="urn:microsoft.com/office/officeart/2005/8/layout/cycle2"/>
    <dgm:cxn modelId="{24086578-1AC2-4DF6-A3F5-34C45DEC04B1}" srcId="{58E591AC-1111-4E85-BB9A-5D0E05B80A18}" destId="{6B46EF39-A222-4815-82CD-EA593AF42A99}" srcOrd="8" destOrd="0" parTransId="{F4C22A01-D62C-44E1-9C7E-BF6E466B2340}" sibTransId="{77BF5137-725E-4233-98A1-7657DE41E366}"/>
    <dgm:cxn modelId="{E61803CB-5C96-492F-986C-14DCDB05ACC7}" type="presParOf" srcId="{213CE280-52FB-4416-BD43-9C2A5BBFE77A}" destId="{A63C557E-056A-4E82-838E-1481AE0B2A9E}" srcOrd="0" destOrd="0" presId="urn:microsoft.com/office/officeart/2005/8/layout/cycle2"/>
    <dgm:cxn modelId="{A4DC89F1-AAB3-4DE4-A718-E40956856DF6}" type="presParOf" srcId="{213CE280-52FB-4416-BD43-9C2A5BBFE77A}" destId="{9CDCA502-C1BD-44C5-8F48-EBC3CBEF0DDD}" srcOrd="1" destOrd="0" presId="urn:microsoft.com/office/officeart/2005/8/layout/cycle2"/>
    <dgm:cxn modelId="{65ED67C2-B97A-4C0E-8D27-BDE27847EF91}" type="presParOf" srcId="{9CDCA502-C1BD-44C5-8F48-EBC3CBEF0DDD}" destId="{6EDFF287-2923-4EFD-BE6B-F1B03063D4C1}" srcOrd="0" destOrd="0" presId="urn:microsoft.com/office/officeart/2005/8/layout/cycle2"/>
    <dgm:cxn modelId="{109797F3-DD7C-4BF3-9015-9DFA98B52EBB}" type="presParOf" srcId="{213CE280-52FB-4416-BD43-9C2A5BBFE77A}" destId="{5E63FFFE-F3E9-4BDF-A2E6-C77A6FF78C6D}" srcOrd="2" destOrd="0" presId="urn:microsoft.com/office/officeart/2005/8/layout/cycle2"/>
    <dgm:cxn modelId="{44D312BC-9CE7-4C09-A759-EFE827ADAC2D}" type="presParOf" srcId="{213CE280-52FB-4416-BD43-9C2A5BBFE77A}" destId="{260D7C0A-8B2E-4595-9B93-C08E562DB4DF}" srcOrd="3" destOrd="0" presId="urn:microsoft.com/office/officeart/2005/8/layout/cycle2"/>
    <dgm:cxn modelId="{4EEBE350-4347-400F-B2C6-43A2E4D1A798}" type="presParOf" srcId="{260D7C0A-8B2E-4595-9B93-C08E562DB4DF}" destId="{74635C34-D07B-4502-B6CD-437ECD23E61D}" srcOrd="0" destOrd="0" presId="urn:microsoft.com/office/officeart/2005/8/layout/cycle2"/>
    <dgm:cxn modelId="{ED3B1311-4B79-4DAD-B7F5-1F1F1F25FD77}" type="presParOf" srcId="{213CE280-52FB-4416-BD43-9C2A5BBFE77A}" destId="{EC76D453-FD31-4E94-A68E-8401328E7A90}" srcOrd="4" destOrd="0" presId="urn:microsoft.com/office/officeart/2005/8/layout/cycle2"/>
    <dgm:cxn modelId="{F4ABD294-2C8C-4FD2-A559-3A303BBFEA2C}" type="presParOf" srcId="{213CE280-52FB-4416-BD43-9C2A5BBFE77A}" destId="{CF9EDA4D-0FD4-4B31-B196-11C61E3AE180}" srcOrd="5" destOrd="0" presId="urn:microsoft.com/office/officeart/2005/8/layout/cycle2"/>
    <dgm:cxn modelId="{6C25A2BF-B470-46C0-B405-C25F9079CA6F}" type="presParOf" srcId="{CF9EDA4D-0FD4-4B31-B196-11C61E3AE180}" destId="{50BBB6D8-2D3C-43D7-BB1E-3BD964FFC147}" srcOrd="0" destOrd="0" presId="urn:microsoft.com/office/officeart/2005/8/layout/cycle2"/>
    <dgm:cxn modelId="{1C67335F-083C-4AF9-B077-0B43711D3266}" type="presParOf" srcId="{213CE280-52FB-4416-BD43-9C2A5BBFE77A}" destId="{F9F1FE2E-5CC5-4E53-9382-23B07057F011}" srcOrd="6" destOrd="0" presId="urn:microsoft.com/office/officeart/2005/8/layout/cycle2"/>
    <dgm:cxn modelId="{BC98239C-FB79-4953-B3A9-C67BD541BB43}" type="presParOf" srcId="{213CE280-52FB-4416-BD43-9C2A5BBFE77A}" destId="{EB1D78A9-3758-410E-894F-86CF2059DE84}" srcOrd="7" destOrd="0" presId="urn:microsoft.com/office/officeart/2005/8/layout/cycle2"/>
    <dgm:cxn modelId="{A931DA8A-B6F0-4378-85A0-597B8C32B035}" type="presParOf" srcId="{EB1D78A9-3758-410E-894F-86CF2059DE84}" destId="{D7A4EF8B-6247-43DA-A3ED-D7A9401A1461}" srcOrd="0" destOrd="0" presId="urn:microsoft.com/office/officeart/2005/8/layout/cycle2"/>
    <dgm:cxn modelId="{5C01FD62-5B57-4EA8-9FC0-F756F57050E7}" type="presParOf" srcId="{213CE280-52FB-4416-BD43-9C2A5BBFE77A}" destId="{B450C5FB-CF5E-4E9E-A0BB-F556584CBBB4}" srcOrd="8" destOrd="0" presId="urn:microsoft.com/office/officeart/2005/8/layout/cycle2"/>
    <dgm:cxn modelId="{CC5B2F5D-1C07-47B7-AFD0-C6A262753B2A}" type="presParOf" srcId="{213CE280-52FB-4416-BD43-9C2A5BBFE77A}" destId="{2C6BFC6E-A8DD-432C-B7B3-0D88B36A7BF4}" srcOrd="9" destOrd="0" presId="urn:microsoft.com/office/officeart/2005/8/layout/cycle2"/>
    <dgm:cxn modelId="{76ED2A98-46AC-4034-9B23-9C5836F35732}" type="presParOf" srcId="{2C6BFC6E-A8DD-432C-B7B3-0D88B36A7BF4}" destId="{544F5C45-8081-4EB1-B7B8-E1917E38BBA6}" srcOrd="0" destOrd="0" presId="urn:microsoft.com/office/officeart/2005/8/layout/cycle2"/>
    <dgm:cxn modelId="{4BBB695B-973A-49C8-A53E-46BC803CF1D7}" type="presParOf" srcId="{213CE280-52FB-4416-BD43-9C2A5BBFE77A}" destId="{EA1D032B-327E-4EF1-8AA7-442EC9918C36}" srcOrd="10" destOrd="0" presId="urn:microsoft.com/office/officeart/2005/8/layout/cycle2"/>
    <dgm:cxn modelId="{927ED163-B3E0-4CBF-A803-A2A0141BB892}" type="presParOf" srcId="{213CE280-52FB-4416-BD43-9C2A5BBFE77A}" destId="{D6D2A31B-B299-46A1-ACAE-6F76BE604248}" srcOrd="11" destOrd="0" presId="urn:microsoft.com/office/officeart/2005/8/layout/cycle2"/>
    <dgm:cxn modelId="{A84A521D-6D35-4657-B94B-A8E59FC50CD6}" type="presParOf" srcId="{D6D2A31B-B299-46A1-ACAE-6F76BE604248}" destId="{60FB0BE5-5740-4BB1-871F-5D6206F8A856}" srcOrd="0" destOrd="0" presId="urn:microsoft.com/office/officeart/2005/8/layout/cycle2"/>
    <dgm:cxn modelId="{00F68269-5225-4334-89DB-B9047E23FD99}" type="presParOf" srcId="{213CE280-52FB-4416-BD43-9C2A5BBFE77A}" destId="{9AC01C7B-FB01-47E2-9538-EC6A74294206}" srcOrd="12" destOrd="0" presId="urn:microsoft.com/office/officeart/2005/8/layout/cycle2"/>
    <dgm:cxn modelId="{97DD7BC6-DF68-4FDA-AA46-27A1F8DB7636}" type="presParOf" srcId="{213CE280-52FB-4416-BD43-9C2A5BBFE77A}" destId="{B0ED558D-7DC5-4599-A0D2-2F2DBF07FD24}" srcOrd="13" destOrd="0" presId="urn:microsoft.com/office/officeart/2005/8/layout/cycle2"/>
    <dgm:cxn modelId="{6A464AE7-EBC9-41F6-B0B1-4F35F9C39427}" type="presParOf" srcId="{B0ED558D-7DC5-4599-A0D2-2F2DBF07FD24}" destId="{AF995F0D-DCAB-4EF2-8EA8-E962D507419C}" srcOrd="0" destOrd="0" presId="urn:microsoft.com/office/officeart/2005/8/layout/cycle2"/>
    <dgm:cxn modelId="{D08672F3-2A8D-4BE6-BF21-6677F7FD01B3}" type="presParOf" srcId="{213CE280-52FB-4416-BD43-9C2A5BBFE77A}" destId="{BAC0C0E2-9158-4B20-9D19-9A245017D4CD}" srcOrd="14" destOrd="0" presId="urn:microsoft.com/office/officeart/2005/8/layout/cycle2"/>
    <dgm:cxn modelId="{543559A6-5779-44ED-856A-BF012B5E7820}" type="presParOf" srcId="{213CE280-52FB-4416-BD43-9C2A5BBFE77A}" destId="{C9B8AD57-FC2F-4726-B171-9EE71E1121DB}" srcOrd="15" destOrd="0" presId="urn:microsoft.com/office/officeart/2005/8/layout/cycle2"/>
    <dgm:cxn modelId="{BF1C2DDF-52A2-42E4-93E8-B197DA4992D0}" type="presParOf" srcId="{C9B8AD57-FC2F-4726-B171-9EE71E1121DB}" destId="{E5E8BCC0-7C61-4E5A-9F11-39E07783EDBE}" srcOrd="0" destOrd="0" presId="urn:microsoft.com/office/officeart/2005/8/layout/cycle2"/>
    <dgm:cxn modelId="{137FCE3C-1AA5-437B-963D-47C7AB567E20}" type="presParOf" srcId="{213CE280-52FB-4416-BD43-9C2A5BBFE77A}" destId="{A48DE93A-CA0A-4B1D-A7F2-8E56E7E2CB3B}" srcOrd="16" destOrd="0" presId="urn:microsoft.com/office/officeart/2005/8/layout/cycle2"/>
    <dgm:cxn modelId="{C0B140E6-5245-459F-94C3-6B5362A11871}" type="presParOf" srcId="{213CE280-52FB-4416-BD43-9C2A5BBFE77A}" destId="{8FE8B119-46EE-4699-86CC-9BBE2C6E9CA8}" srcOrd="17" destOrd="0" presId="urn:microsoft.com/office/officeart/2005/8/layout/cycle2"/>
    <dgm:cxn modelId="{7971D837-1EBE-4BD9-8769-1EFAD757CB03}" type="presParOf" srcId="{8FE8B119-46EE-4699-86CC-9BBE2C6E9CA8}" destId="{6A331E50-F23F-4CD6-A68C-2290738FD65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3C557E-056A-4E82-838E-1481AE0B2A9E}">
      <dsp:nvSpPr>
        <dsp:cNvPr id="0" name=""/>
        <dsp:cNvSpPr/>
      </dsp:nvSpPr>
      <dsp:spPr>
        <a:xfrm>
          <a:off x="3027787" y="1465"/>
          <a:ext cx="878625" cy="878625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300" kern="1200" dirty="0" smtClean="0"/>
            <a:t>บัญชีแยกประเภท</a:t>
          </a:r>
          <a:endParaRPr lang="th-TH" sz="1300" kern="1200" dirty="0"/>
        </a:p>
      </dsp:txBody>
      <dsp:txXfrm>
        <a:off x="3156459" y="130137"/>
        <a:ext cx="621281" cy="621281"/>
      </dsp:txXfrm>
    </dsp:sp>
    <dsp:sp modelId="{9CDCA502-C1BD-44C5-8F48-EBC3CBEF0DDD}">
      <dsp:nvSpPr>
        <dsp:cNvPr id="0" name=""/>
        <dsp:cNvSpPr/>
      </dsp:nvSpPr>
      <dsp:spPr>
        <a:xfrm rot="1200000">
          <a:off x="3963990" y="515873"/>
          <a:ext cx="233591" cy="2965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100" kern="1200"/>
        </a:p>
      </dsp:txBody>
      <dsp:txXfrm>
        <a:off x="3966103" y="563196"/>
        <a:ext cx="163514" cy="177922"/>
      </dsp:txXfrm>
    </dsp:sp>
    <dsp:sp modelId="{5E63FFFE-F3E9-4BDF-A2E6-C77A6FF78C6D}">
      <dsp:nvSpPr>
        <dsp:cNvPr id="0" name=""/>
        <dsp:cNvSpPr/>
      </dsp:nvSpPr>
      <dsp:spPr>
        <a:xfrm>
          <a:off x="4267584" y="452714"/>
          <a:ext cx="878625" cy="878625"/>
        </a:xfrm>
        <a:prstGeom prst="ellipse">
          <a:avLst/>
        </a:prstGeom>
        <a:solidFill>
          <a:schemeClr val="accent1">
            <a:shade val="50000"/>
            <a:hueOff val="172368"/>
            <a:satOff val="-17145"/>
            <a:lumOff val="119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300" kern="1200" dirty="0" smtClean="0"/>
            <a:t>งบทดลอง</a:t>
          </a:r>
          <a:endParaRPr lang="th-TH" sz="1300" kern="1200" dirty="0"/>
        </a:p>
      </dsp:txBody>
      <dsp:txXfrm>
        <a:off x="4396256" y="581386"/>
        <a:ext cx="621281" cy="621281"/>
      </dsp:txXfrm>
    </dsp:sp>
    <dsp:sp modelId="{260D7C0A-8B2E-4595-9B93-C08E562DB4DF}">
      <dsp:nvSpPr>
        <dsp:cNvPr id="0" name=""/>
        <dsp:cNvSpPr/>
      </dsp:nvSpPr>
      <dsp:spPr>
        <a:xfrm rot="3600000">
          <a:off x="4916636" y="1309335"/>
          <a:ext cx="233591" cy="2965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82723"/>
            <a:satOff val="-17266"/>
            <a:lumOff val="1106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100" kern="1200"/>
        </a:p>
      </dsp:txBody>
      <dsp:txXfrm>
        <a:off x="4934155" y="1338298"/>
        <a:ext cx="163514" cy="177922"/>
      </dsp:txXfrm>
    </dsp:sp>
    <dsp:sp modelId="{EC76D453-FD31-4E94-A68E-8401328E7A90}">
      <dsp:nvSpPr>
        <dsp:cNvPr id="0" name=""/>
        <dsp:cNvSpPr/>
      </dsp:nvSpPr>
      <dsp:spPr>
        <a:xfrm>
          <a:off x="4927266" y="1595317"/>
          <a:ext cx="878625" cy="878625"/>
        </a:xfrm>
        <a:prstGeom prst="ellipse">
          <a:avLst/>
        </a:prstGeom>
        <a:solidFill>
          <a:schemeClr val="accent1">
            <a:shade val="50000"/>
            <a:hueOff val="344735"/>
            <a:satOff val="-34289"/>
            <a:lumOff val="239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300" kern="1200" dirty="0" smtClean="0"/>
            <a:t>รายการปรับปรุง</a:t>
          </a:r>
          <a:endParaRPr lang="th-TH" sz="1300" kern="1200" dirty="0"/>
        </a:p>
      </dsp:txBody>
      <dsp:txXfrm>
        <a:off x="5055938" y="1723989"/>
        <a:ext cx="621281" cy="621281"/>
      </dsp:txXfrm>
    </dsp:sp>
    <dsp:sp modelId="{CF9EDA4D-0FD4-4B31-B196-11C61E3AE180}">
      <dsp:nvSpPr>
        <dsp:cNvPr id="0" name=""/>
        <dsp:cNvSpPr/>
      </dsp:nvSpPr>
      <dsp:spPr>
        <a:xfrm rot="6000000">
          <a:off x="5136378" y="2529511"/>
          <a:ext cx="233591" cy="2965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65447"/>
            <a:satOff val="-34532"/>
            <a:lumOff val="2212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100" kern="1200"/>
        </a:p>
      </dsp:txBody>
      <dsp:txXfrm rot="10800000">
        <a:off x="5177501" y="2554312"/>
        <a:ext cx="163514" cy="177922"/>
      </dsp:txXfrm>
    </dsp:sp>
    <dsp:sp modelId="{F9F1FE2E-5CC5-4E53-9382-23B07057F011}">
      <dsp:nvSpPr>
        <dsp:cNvPr id="0" name=""/>
        <dsp:cNvSpPr/>
      </dsp:nvSpPr>
      <dsp:spPr>
        <a:xfrm>
          <a:off x="4698160" y="2894637"/>
          <a:ext cx="878625" cy="878625"/>
        </a:xfrm>
        <a:prstGeom prst="ellipse">
          <a:avLst/>
        </a:prstGeom>
        <a:solidFill>
          <a:schemeClr val="accent1">
            <a:shade val="50000"/>
            <a:hueOff val="517103"/>
            <a:satOff val="-51434"/>
            <a:lumOff val="359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300" kern="1200" dirty="0" smtClean="0"/>
            <a:t>งบทดลองหลังปรับปรุง</a:t>
          </a:r>
          <a:endParaRPr lang="th-TH" sz="1300" kern="1200" dirty="0"/>
        </a:p>
      </dsp:txBody>
      <dsp:txXfrm>
        <a:off x="4826832" y="3023309"/>
        <a:ext cx="621281" cy="621281"/>
      </dsp:txXfrm>
    </dsp:sp>
    <dsp:sp modelId="{EB1D78A9-3758-410E-894F-86CF2059DE84}">
      <dsp:nvSpPr>
        <dsp:cNvPr id="0" name=""/>
        <dsp:cNvSpPr/>
      </dsp:nvSpPr>
      <dsp:spPr>
        <a:xfrm rot="8400000">
          <a:off x="4520396" y="3605468"/>
          <a:ext cx="233591" cy="2965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548170"/>
            <a:satOff val="-51799"/>
            <a:lumOff val="3317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100" kern="1200"/>
        </a:p>
      </dsp:txBody>
      <dsp:txXfrm rot="10800000">
        <a:off x="4582276" y="3642253"/>
        <a:ext cx="163514" cy="177922"/>
      </dsp:txXfrm>
    </dsp:sp>
    <dsp:sp modelId="{B450C5FB-CF5E-4E9E-A0BB-F556584CBBB4}">
      <dsp:nvSpPr>
        <dsp:cNvPr id="0" name=""/>
        <dsp:cNvSpPr/>
      </dsp:nvSpPr>
      <dsp:spPr>
        <a:xfrm>
          <a:off x="3687469" y="3742708"/>
          <a:ext cx="878625" cy="878625"/>
        </a:xfrm>
        <a:prstGeom prst="ellipse">
          <a:avLst/>
        </a:prstGeom>
        <a:solidFill>
          <a:schemeClr val="accent1">
            <a:shade val="50000"/>
            <a:hueOff val="689470"/>
            <a:satOff val="-68579"/>
            <a:lumOff val="479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300" kern="1200" dirty="0" smtClean="0"/>
            <a:t>ปิดบัญชี</a:t>
          </a:r>
          <a:endParaRPr lang="th-TH" sz="1300" kern="1200" dirty="0"/>
        </a:p>
      </dsp:txBody>
      <dsp:txXfrm>
        <a:off x="3816141" y="3871380"/>
        <a:ext cx="621281" cy="621281"/>
      </dsp:txXfrm>
    </dsp:sp>
    <dsp:sp modelId="{2C6BFC6E-A8DD-432C-B7B3-0D88B36A7BF4}">
      <dsp:nvSpPr>
        <dsp:cNvPr id="0" name=""/>
        <dsp:cNvSpPr/>
      </dsp:nvSpPr>
      <dsp:spPr>
        <a:xfrm rot="10800000">
          <a:off x="3356915" y="4033753"/>
          <a:ext cx="233591" cy="2965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730893"/>
            <a:satOff val="-69065"/>
            <a:lumOff val="4423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100" kern="1200"/>
        </a:p>
      </dsp:txBody>
      <dsp:txXfrm rot="10800000">
        <a:off x="3426992" y="4093060"/>
        <a:ext cx="163514" cy="177922"/>
      </dsp:txXfrm>
    </dsp:sp>
    <dsp:sp modelId="{EA1D032B-327E-4EF1-8AA7-442EC9918C36}">
      <dsp:nvSpPr>
        <dsp:cNvPr id="0" name=""/>
        <dsp:cNvSpPr/>
      </dsp:nvSpPr>
      <dsp:spPr>
        <a:xfrm>
          <a:off x="2368105" y="3742708"/>
          <a:ext cx="878625" cy="878625"/>
        </a:xfrm>
        <a:prstGeom prst="ellipse">
          <a:avLst/>
        </a:prstGeom>
        <a:solidFill>
          <a:schemeClr val="accent1">
            <a:shade val="50000"/>
            <a:hueOff val="689470"/>
            <a:satOff val="-68579"/>
            <a:lumOff val="479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300" kern="1200" dirty="0" smtClean="0"/>
            <a:t>งบทดลองหลังปิดบัญชี</a:t>
          </a:r>
          <a:endParaRPr lang="th-TH" sz="1300" kern="1200" dirty="0"/>
        </a:p>
      </dsp:txBody>
      <dsp:txXfrm>
        <a:off x="2496777" y="3871380"/>
        <a:ext cx="621281" cy="621281"/>
      </dsp:txXfrm>
    </dsp:sp>
    <dsp:sp modelId="{D6D2A31B-B299-46A1-ACAE-6F76BE604248}">
      <dsp:nvSpPr>
        <dsp:cNvPr id="0" name=""/>
        <dsp:cNvSpPr/>
      </dsp:nvSpPr>
      <dsp:spPr>
        <a:xfrm rot="13200000">
          <a:off x="2190340" y="3613967"/>
          <a:ext cx="233591" cy="2965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730893"/>
            <a:satOff val="-69065"/>
            <a:lumOff val="4423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100" kern="1200"/>
        </a:p>
      </dsp:txBody>
      <dsp:txXfrm rot="10800000">
        <a:off x="2252220" y="3695796"/>
        <a:ext cx="163514" cy="177922"/>
      </dsp:txXfrm>
    </dsp:sp>
    <dsp:sp modelId="{9AC01C7B-FB01-47E2-9538-EC6A74294206}">
      <dsp:nvSpPr>
        <dsp:cNvPr id="0" name=""/>
        <dsp:cNvSpPr/>
      </dsp:nvSpPr>
      <dsp:spPr>
        <a:xfrm>
          <a:off x="1357413" y="2894637"/>
          <a:ext cx="878625" cy="878625"/>
        </a:xfrm>
        <a:prstGeom prst="ellipse">
          <a:avLst/>
        </a:prstGeom>
        <a:solidFill>
          <a:schemeClr val="accent1">
            <a:shade val="50000"/>
            <a:hueOff val="517103"/>
            <a:satOff val="-51434"/>
            <a:lumOff val="359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300" kern="1200" dirty="0" smtClean="0"/>
            <a:t>งบการเงิน</a:t>
          </a:r>
          <a:endParaRPr lang="th-TH" sz="1300" kern="1200" dirty="0"/>
        </a:p>
      </dsp:txBody>
      <dsp:txXfrm>
        <a:off x="1486085" y="3023309"/>
        <a:ext cx="621281" cy="621281"/>
      </dsp:txXfrm>
    </dsp:sp>
    <dsp:sp modelId="{B0ED558D-7DC5-4599-A0D2-2F2DBF07FD24}">
      <dsp:nvSpPr>
        <dsp:cNvPr id="0" name=""/>
        <dsp:cNvSpPr/>
      </dsp:nvSpPr>
      <dsp:spPr>
        <a:xfrm rot="15600000">
          <a:off x="1566525" y="2542533"/>
          <a:ext cx="233591" cy="2965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548170"/>
            <a:satOff val="-51799"/>
            <a:lumOff val="3317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100" kern="1200"/>
        </a:p>
      </dsp:txBody>
      <dsp:txXfrm rot="10800000">
        <a:off x="1607648" y="2636346"/>
        <a:ext cx="163514" cy="177922"/>
      </dsp:txXfrm>
    </dsp:sp>
    <dsp:sp modelId="{BAC0C0E2-9158-4B20-9D19-9A245017D4CD}">
      <dsp:nvSpPr>
        <dsp:cNvPr id="0" name=""/>
        <dsp:cNvSpPr/>
      </dsp:nvSpPr>
      <dsp:spPr>
        <a:xfrm>
          <a:off x="1128308" y="1595317"/>
          <a:ext cx="878625" cy="878625"/>
        </a:xfrm>
        <a:prstGeom prst="ellipse">
          <a:avLst/>
        </a:prstGeom>
        <a:solidFill>
          <a:schemeClr val="accent1">
            <a:shade val="50000"/>
            <a:hueOff val="344735"/>
            <a:satOff val="-34289"/>
            <a:lumOff val="239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300" kern="1200" dirty="0" smtClean="0"/>
            <a:t>เอกสารการค้า</a:t>
          </a:r>
          <a:endParaRPr lang="th-TH" sz="1300" kern="1200" dirty="0"/>
        </a:p>
      </dsp:txBody>
      <dsp:txXfrm>
        <a:off x="1256980" y="1723989"/>
        <a:ext cx="621281" cy="621281"/>
      </dsp:txXfrm>
    </dsp:sp>
    <dsp:sp modelId="{C9B8AD57-FC2F-4726-B171-9EE71E1121DB}">
      <dsp:nvSpPr>
        <dsp:cNvPr id="0" name=""/>
        <dsp:cNvSpPr/>
      </dsp:nvSpPr>
      <dsp:spPr>
        <a:xfrm rot="18000000">
          <a:off x="1777360" y="1320786"/>
          <a:ext cx="233591" cy="2965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65447"/>
            <a:satOff val="-34532"/>
            <a:lumOff val="2212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100" kern="1200"/>
        </a:p>
      </dsp:txBody>
      <dsp:txXfrm>
        <a:off x="1794879" y="1410437"/>
        <a:ext cx="163514" cy="177922"/>
      </dsp:txXfrm>
    </dsp:sp>
    <dsp:sp modelId="{A48DE93A-CA0A-4B1D-A7F2-8E56E7E2CB3B}">
      <dsp:nvSpPr>
        <dsp:cNvPr id="0" name=""/>
        <dsp:cNvSpPr/>
      </dsp:nvSpPr>
      <dsp:spPr>
        <a:xfrm>
          <a:off x="1787990" y="452714"/>
          <a:ext cx="878625" cy="878625"/>
        </a:xfrm>
        <a:prstGeom prst="ellipse">
          <a:avLst/>
        </a:prstGeom>
        <a:solidFill>
          <a:schemeClr val="accent1">
            <a:shade val="50000"/>
            <a:hueOff val="172368"/>
            <a:satOff val="-17145"/>
            <a:lumOff val="119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300" kern="1200" dirty="0" smtClean="0"/>
            <a:t>สมุดรายวันทั่วไป</a:t>
          </a:r>
          <a:endParaRPr lang="th-TH" sz="1300" kern="1200" dirty="0"/>
        </a:p>
      </dsp:txBody>
      <dsp:txXfrm>
        <a:off x="1916662" y="581386"/>
        <a:ext cx="621281" cy="621281"/>
      </dsp:txXfrm>
    </dsp:sp>
    <dsp:sp modelId="{8FE8B119-46EE-4699-86CC-9BBE2C6E9CA8}">
      <dsp:nvSpPr>
        <dsp:cNvPr id="0" name=""/>
        <dsp:cNvSpPr/>
      </dsp:nvSpPr>
      <dsp:spPr>
        <a:xfrm rot="20400000">
          <a:off x="2724193" y="520396"/>
          <a:ext cx="233591" cy="2965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82723"/>
            <a:satOff val="-17266"/>
            <a:lumOff val="1106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100" kern="1200"/>
        </a:p>
      </dsp:txBody>
      <dsp:txXfrm>
        <a:off x="2726306" y="591687"/>
        <a:ext cx="163514" cy="1779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fld id="{01450030-7024-47D9-90CA-331174877118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437210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807"/>
          <p:cNvGrpSpPr>
            <a:grpSpLocks/>
          </p:cNvGrpSpPr>
          <p:nvPr/>
        </p:nvGrpSpPr>
        <p:grpSpPr bwMode="auto">
          <a:xfrm>
            <a:off x="0" y="1081088"/>
            <a:ext cx="9144000" cy="5776912"/>
            <a:chOff x="0" y="681"/>
            <a:chExt cx="5760" cy="3639"/>
          </a:xfrm>
        </p:grpSpPr>
        <p:sp>
          <p:nvSpPr>
            <p:cNvPr id="4" name="Rectangle 2803" descr="어두운 수평선"/>
            <p:cNvSpPr>
              <a:spLocks noChangeArrowheads="1"/>
            </p:cNvSpPr>
            <p:nvPr/>
          </p:nvSpPr>
          <p:spPr bwMode="ltGray">
            <a:xfrm>
              <a:off x="0" y="2325"/>
              <a:ext cx="5760" cy="1995"/>
            </a:xfrm>
            <a:prstGeom prst="rect">
              <a:avLst/>
            </a:prstGeom>
            <a:pattFill prst="dkHorz">
              <a:fgClr>
                <a:schemeClr val="folHlink"/>
              </a:fgClr>
              <a:bgClr>
                <a:srgbClr val="FFFFFF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th-TH"/>
            </a:p>
          </p:txBody>
        </p:sp>
        <p:grpSp>
          <p:nvGrpSpPr>
            <p:cNvPr id="5" name="Group 2806"/>
            <p:cNvGrpSpPr>
              <a:grpSpLocks/>
            </p:cNvGrpSpPr>
            <p:nvPr userDrawn="1"/>
          </p:nvGrpSpPr>
          <p:grpSpPr bwMode="auto">
            <a:xfrm>
              <a:off x="0" y="681"/>
              <a:ext cx="5760" cy="1775"/>
              <a:chOff x="0" y="681"/>
              <a:chExt cx="5760" cy="1775"/>
            </a:xfrm>
          </p:grpSpPr>
          <p:sp>
            <p:nvSpPr>
              <p:cNvPr id="6" name="Rectangle 2784"/>
              <p:cNvSpPr>
                <a:spLocks noChangeArrowheads="1"/>
              </p:cNvSpPr>
              <p:nvPr/>
            </p:nvSpPr>
            <p:spPr bwMode="ltGray">
              <a:xfrm>
                <a:off x="0" y="2078"/>
                <a:ext cx="5760" cy="247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ea typeface="굴림" pitchFamily="50" charset="-127"/>
                </a:endParaRPr>
              </a:p>
            </p:txBody>
          </p:sp>
          <p:sp>
            <p:nvSpPr>
              <p:cNvPr id="7" name="Rectangle 2787"/>
              <p:cNvSpPr>
                <a:spLocks noChangeArrowheads="1"/>
              </p:cNvSpPr>
              <p:nvPr/>
            </p:nvSpPr>
            <p:spPr bwMode="ltGray">
              <a:xfrm>
                <a:off x="0" y="2325"/>
                <a:ext cx="5760" cy="131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8" name="Group 2804"/>
              <p:cNvGrpSpPr>
                <a:grpSpLocks/>
              </p:cNvGrpSpPr>
              <p:nvPr userDrawn="1"/>
            </p:nvGrpSpPr>
            <p:grpSpPr bwMode="auto">
              <a:xfrm>
                <a:off x="329" y="681"/>
                <a:ext cx="1063" cy="759"/>
                <a:chOff x="329" y="681"/>
                <a:chExt cx="1063" cy="759"/>
              </a:xfrm>
            </p:grpSpPr>
            <p:sp>
              <p:nvSpPr>
                <p:cNvPr id="9" name="Rectangle 2795"/>
                <p:cNvSpPr>
                  <a:spLocks noChangeArrowheads="1"/>
                </p:cNvSpPr>
                <p:nvPr/>
              </p:nvSpPr>
              <p:spPr bwMode="ltGray">
                <a:xfrm>
                  <a:off x="329" y="681"/>
                  <a:ext cx="103" cy="103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0" name="Rectangle 2796"/>
                <p:cNvSpPr>
                  <a:spLocks noChangeArrowheads="1"/>
                </p:cNvSpPr>
                <p:nvPr/>
              </p:nvSpPr>
              <p:spPr bwMode="ltGray">
                <a:xfrm>
                  <a:off x="569" y="870"/>
                  <a:ext cx="103" cy="103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1" name="Rectangle 2797"/>
                <p:cNvSpPr>
                  <a:spLocks noChangeArrowheads="1"/>
                </p:cNvSpPr>
                <p:nvPr/>
              </p:nvSpPr>
              <p:spPr bwMode="ltGray">
                <a:xfrm>
                  <a:off x="912" y="767"/>
                  <a:ext cx="103" cy="103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2" name="Rectangle 2798"/>
                <p:cNvSpPr>
                  <a:spLocks noChangeArrowheads="1"/>
                </p:cNvSpPr>
                <p:nvPr/>
              </p:nvSpPr>
              <p:spPr bwMode="ltGray">
                <a:xfrm>
                  <a:off x="809" y="1097"/>
                  <a:ext cx="103" cy="103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3" name="Rectangle 2799"/>
                <p:cNvSpPr>
                  <a:spLocks noChangeArrowheads="1"/>
                </p:cNvSpPr>
                <p:nvPr/>
              </p:nvSpPr>
              <p:spPr bwMode="ltGray">
                <a:xfrm>
                  <a:off x="1049" y="1337"/>
                  <a:ext cx="103" cy="103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4" name="Rectangle 2800"/>
                <p:cNvSpPr>
                  <a:spLocks noChangeArrowheads="1"/>
                </p:cNvSpPr>
                <p:nvPr/>
              </p:nvSpPr>
              <p:spPr bwMode="ltGray">
                <a:xfrm>
                  <a:off x="1289" y="1097"/>
                  <a:ext cx="103" cy="103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5" name="Rectangle 2801"/>
                <p:cNvSpPr>
                  <a:spLocks noChangeArrowheads="1"/>
                </p:cNvSpPr>
                <p:nvPr/>
              </p:nvSpPr>
              <p:spPr bwMode="ltGray">
                <a:xfrm>
                  <a:off x="517" y="1284"/>
                  <a:ext cx="103" cy="103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</p:grpSp>
      <p:sp>
        <p:nvSpPr>
          <p:cNvPr id="16" name="Text Box 538"/>
          <p:cNvSpPr txBox="1">
            <a:spLocks noChangeArrowheads="1"/>
          </p:cNvSpPr>
          <p:nvPr/>
        </p:nvSpPr>
        <p:spPr bwMode="black">
          <a:xfrm>
            <a:off x="2971800" y="6248400"/>
            <a:ext cx="5756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9pPr>
          </a:lstStyle>
          <a:p>
            <a:r>
              <a:rPr lang="en-US" altLang="ko-KR"/>
              <a:t>Logo</a:t>
            </a:r>
          </a:p>
        </p:txBody>
      </p:sp>
      <p:sp>
        <p:nvSpPr>
          <p:cNvPr id="17" name="Text Box 2560"/>
          <p:cNvSpPr txBox="1">
            <a:spLocks noChangeArrowheads="1"/>
          </p:cNvSpPr>
          <p:nvPr/>
        </p:nvSpPr>
        <p:spPr bwMode="auto">
          <a:xfrm>
            <a:off x="514350" y="2286000"/>
            <a:ext cx="63849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9pPr>
          </a:lstStyle>
          <a:p>
            <a:pPr algn="l" eaLnBrk="1" hangingPunct="1"/>
            <a:r>
              <a:rPr lang="en-US" altLang="ko-KR" sz="1400">
                <a:solidFill>
                  <a:schemeClr val="tx1"/>
                </a:solidFill>
                <a:latin typeface="Verdana" pitchFamily="34" charset="0"/>
              </a:rPr>
              <a:t>Add Your Company Slogan</a:t>
            </a:r>
          </a:p>
        </p:txBody>
      </p:sp>
      <p:grpSp>
        <p:nvGrpSpPr>
          <p:cNvPr id="18" name="Group 2805"/>
          <p:cNvGrpSpPr>
            <a:grpSpLocks/>
          </p:cNvGrpSpPr>
          <p:nvPr/>
        </p:nvGrpSpPr>
        <p:grpSpPr bwMode="auto">
          <a:xfrm>
            <a:off x="4953000" y="3857625"/>
            <a:ext cx="3657600" cy="741363"/>
            <a:chOff x="3120" y="2430"/>
            <a:chExt cx="2304" cy="467"/>
          </a:xfrm>
        </p:grpSpPr>
        <p:sp>
          <p:nvSpPr>
            <p:cNvPr id="19" name="AutoShape 2788"/>
            <p:cNvSpPr>
              <a:spLocks noChangeArrowheads="1"/>
            </p:cNvSpPr>
            <p:nvPr/>
          </p:nvSpPr>
          <p:spPr bwMode="auto">
            <a:xfrm>
              <a:off x="3120" y="2430"/>
              <a:ext cx="601" cy="467"/>
            </a:xfrm>
            <a:prstGeom prst="chevron">
              <a:avLst>
                <a:gd name="adj" fmla="val 32173"/>
              </a:avLst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0" name="AutoShape 2792"/>
            <p:cNvSpPr>
              <a:spLocks noChangeArrowheads="1"/>
            </p:cNvSpPr>
            <p:nvPr/>
          </p:nvSpPr>
          <p:spPr bwMode="auto">
            <a:xfrm>
              <a:off x="3690" y="2430"/>
              <a:ext cx="601" cy="467"/>
            </a:xfrm>
            <a:prstGeom prst="chevron">
              <a:avLst>
                <a:gd name="adj" fmla="val 32173"/>
              </a:avLst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1" name="AutoShape 2793"/>
            <p:cNvSpPr>
              <a:spLocks noChangeArrowheads="1"/>
            </p:cNvSpPr>
            <p:nvPr/>
          </p:nvSpPr>
          <p:spPr bwMode="auto">
            <a:xfrm>
              <a:off x="4247" y="2430"/>
              <a:ext cx="601" cy="467"/>
            </a:xfrm>
            <a:prstGeom prst="chevron">
              <a:avLst>
                <a:gd name="adj" fmla="val 32173"/>
              </a:avLst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" name="AutoShape 2794"/>
            <p:cNvSpPr>
              <a:spLocks noChangeArrowheads="1"/>
            </p:cNvSpPr>
            <p:nvPr/>
          </p:nvSpPr>
          <p:spPr bwMode="auto">
            <a:xfrm>
              <a:off x="4823" y="2430"/>
              <a:ext cx="601" cy="467"/>
            </a:xfrm>
            <a:prstGeom prst="chevron">
              <a:avLst>
                <a:gd name="adj" fmla="val 32173"/>
              </a:avLst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13848" name="Rectangle 536"/>
          <p:cNvSpPr>
            <a:spLocks noGrp="1" noChangeArrowheads="1"/>
          </p:cNvSpPr>
          <p:nvPr>
            <p:ph type="ctrTitle" sz="quarter"/>
          </p:nvPr>
        </p:nvSpPr>
        <p:spPr bwMode="black">
          <a:xfrm>
            <a:off x="457200" y="2617788"/>
            <a:ext cx="8486775" cy="1611312"/>
          </a:xfrm>
        </p:spPr>
        <p:txBody>
          <a:bodyPr anchor="t"/>
          <a:lstStyle>
            <a:lvl1pPr>
              <a:lnSpc>
                <a:spcPct val="80000"/>
              </a:lnSpc>
              <a:defRPr sz="5000">
                <a:ea typeface="굴림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altLang="ko-KR"/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457200" y="6553200"/>
            <a:ext cx="2133600" cy="152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200400" y="6629400"/>
            <a:ext cx="2895600" cy="1524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610350" y="6553200"/>
            <a:ext cx="2133600" cy="152400"/>
          </a:xfrm>
        </p:spPr>
        <p:txBody>
          <a:bodyPr/>
          <a:lstStyle>
            <a:lvl1pPr algn="r"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pPr>
              <a:defRPr/>
            </a:pPr>
            <a:fld id="{03E5CFA4-B2A2-494F-A3C2-F249A9A22D50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48274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2B7FC-909C-460B-881E-703FEAD69EC4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8446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4175" y="152400"/>
            <a:ext cx="2181225" cy="6248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5738" y="152400"/>
            <a:ext cx="6396037" cy="6248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98939-558C-442F-BBC0-2507EADB93F7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9739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8" y="152400"/>
            <a:ext cx="8729662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857250" y="1447800"/>
            <a:ext cx="7372350" cy="49530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F37DD-5FA0-4B74-8886-D0D1BFECE14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005188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8" y="152400"/>
            <a:ext cx="8729662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857250" y="1447800"/>
            <a:ext cx="7372350" cy="4953000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E8FB3-78D6-4190-9950-6FD6BEB547B4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14441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1769A-2F26-4039-BD80-56095172F575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3082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6667A-C2F1-4FB6-A0C6-63B19CCA403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49857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1447800"/>
            <a:ext cx="3609975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9625" y="1447800"/>
            <a:ext cx="3609975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A0729-82BF-4636-A279-6A62CE307296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68443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2887E-309C-4429-94CC-DAA0EA443BC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38681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475C0-38E6-4207-AEF7-EAEAD5546468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73427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3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6985E-B15E-40CC-BDBE-8B6A9FFFA4DB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22479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D7174-D224-4700-A8D1-CCDF0AC07467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088667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01B76-5877-4569-937D-5CD7A41A219E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4095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11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027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1447800"/>
            <a:ext cx="73723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12" name="Rectangle 24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5148263" y="6477000"/>
            <a:ext cx="3657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bg1"/>
                </a:solidFill>
                <a:latin typeface="+mn-lt"/>
                <a:ea typeface="굴림" pitchFamily="50" charset="-127"/>
              </a:defRPr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228600" y="64770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chemeClr val="bg1"/>
                </a:solidFill>
                <a:latin typeface="+mn-lt"/>
                <a:ea typeface="굴림" pitchFamily="50" charset="-127"/>
              </a:defRPr>
            </a:lvl1pPr>
          </a:lstStyle>
          <a:p>
            <a:pPr>
              <a:defRPr/>
            </a:pPr>
            <a:fld id="{57C7F32C-6394-4E9F-A147-42C40EFCFA72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  <p:grpSp>
        <p:nvGrpSpPr>
          <p:cNvPr id="1030" name="Group 319"/>
          <p:cNvGrpSpPr>
            <a:grpSpLocks/>
          </p:cNvGrpSpPr>
          <p:nvPr/>
        </p:nvGrpSpPr>
        <p:grpSpPr bwMode="auto">
          <a:xfrm>
            <a:off x="0" y="685800"/>
            <a:ext cx="9144000" cy="776288"/>
            <a:chOff x="0" y="432"/>
            <a:chExt cx="5760" cy="489"/>
          </a:xfrm>
        </p:grpSpPr>
        <p:sp>
          <p:nvSpPr>
            <p:cNvPr id="12592" name="Rectangle 304"/>
            <p:cNvSpPr>
              <a:spLocks noChangeArrowheads="1"/>
            </p:cNvSpPr>
            <p:nvPr/>
          </p:nvSpPr>
          <p:spPr bwMode="gray">
            <a:xfrm>
              <a:off x="0" y="432"/>
              <a:ext cx="5760" cy="146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ea typeface="굴림" pitchFamily="50" charset="-127"/>
              </a:endParaRPr>
            </a:p>
          </p:txBody>
        </p:sp>
        <p:sp>
          <p:nvSpPr>
            <p:cNvPr id="1033" name="Rectangle 305"/>
            <p:cNvSpPr>
              <a:spLocks noChangeArrowheads="1"/>
            </p:cNvSpPr>
            <p:nvPr/>
          </p:nvSpPr>
          <p:spPr bwMode="auto">
            <a:xfrm>
              <a:off x="0" y="578"/>
              <a:ext cx="5760" cy="7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34" name="AutoShape 309"/>
            <p:cNvSpPr>
              <a:spLocks noChangeArrowheads="1"/>
            </p:cNvSpPr>
            <p:nvPr/>
          </p:nvSpPr>
          <p:spPr bwMode="auto">
            <a:xfrm>
              <a:off x="4882" y="615"/>
              <a:ext cx="384" cy="306"/>
            </a:xfrm>
            <a:prstGeom prst="chevron">
              <a:avLst>
                <a:gd name="adj" fmla="val 31373"/>
              </a:avLst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35" name="AutoShape 310"/>
            <p:cNvSpPr>
              <a:spLocks noChangeArrowheads="1"/>
            </p:cNvSpPr>
            <p:nvPr/>
          </p:nvSpPr>
          <p:spPr bwMode="auto">
            <a:xfrm>
              <a:off x="5307" y="615"/>
              <a:ext cx="384" cy="306"/>
            </a:xfrm>
            <a:prstGeom prst="chevron">
              <a:avLst>
                <a:gd name="adj" fmla="val 31373"/>
              </a:avLst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1031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185738" y="152400"/>
            <a:ext cx="872966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1524000" y="0"/>
            <a:ext cx="5845175" cy="6096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ko-KR" sz="3200" dirty="0" smtClean="0">
                <a:solidFill>
                  <a:schemeClr val="accent4"/>
                </a:solidFill>
                <a:latin typeface="Angsana New" pitchFamily="18" charset="-34"/>
                <a:ea typeface="굴림" pitchFamily="50" charset="-127"/>
                <a:cs typeface="Angsana New" pitchFamily="18" charset="-34"/>
              </a:rPr>
              <a:t>หน่วยที่ </a:t>
            </a:r>
            <a:r>
              <a:rPr lang="en-US" altLang="ko-KR" sz="3200" dirty="0" smtClean="0">
                <a:solidFill>
                  <a:schemeClr val="accent4"/>
                </a:solidFill>
                <a:latin typeface="Angsana New" pitchFamily="18" charset="-34"/>
                <a:ea typeface="굴림" pitchFamily="50" charset="-127"/>
                <a:cs typeface="Angsana New" pitchFamily="18" charset="-34"/>
              </a:rPr>
              <a:t>3 </a:t>
            </a:r>
            <a:r>
              <a:rPr lang="th-TH" altLang="ko-KR" sz="3200" dirty="0" smtClean="0">
                <a:solidFill>
                  <a:schemeClr val="accent4"/>
                </a:solidFill>
                <a:latin typeface="Angsana New" pitchFamily="18" charset="-34"/>
                <a:ea typeface="굴림" pitchFamily="50" charset="-127"/>
                <a:cs typeface="Angsana New" pitchFamily="18" charset="-34"/>
              </a:rPr>
              <a:t>การบันทึกรายการค้าในสมุดรายวันทั่วไป</a:t>
            </a:r>
            <a:endParaRPr lang="en-US" altLang="ko-KR" sz="3200" dirty="0" smtClean="0">
              <a:solidFill>
                <a:schemeClr val="accent4"/>
              </a:solidFill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  <p:pic>
        <p:nvPicPr>
          <p:cNvPr id="307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43000"/>
            <a:ext cx="6629400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1752600" y="1371600"/>
            <a:ext cx="5410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/>
            <a:r>
              <a:rPr lang="en-US" altLang="ko-KR" sz="2800" b="0">
                <a:solidFill>
                  <a:schemeClr val="folHlink"/>
                </a:solidFill>
                <a:latin typeface="Verdana" pitchFamily="34" charset="0"/>
              </a:rPr>
              <a:t> </a:t>
            </a:r>
            <a:r>
              <a:rPr lang="th-TH" altLang="ko-KR" sz="3000">
                <a:solidFill>
                  <a:schemeClr val="tx1"/>
                </a:solidFill>
                <a:latin typeface="Verdana" pitchFamily="34" charset="0"/>
              </a:rPr>
              <a:t>วงจรบัญชี</a:t>
            </a:r>
            <a:endParaRPr lang="ko-KR" altLang="en-US" sz="28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90538" y="152400"/>
            <a:ext cx="8229600" cy="609600"/>
          </a:xfrm>
        </p:spPr>
        <p:txBody>
          <a:bodyPr/>
          <a:lstStyle/>
          <a:p>
            <a:pPr algn="ctr" eaLnBrk="1" hangingPunct="1"/>
            <a:r>
              <a:rPr lang="th-TH" altLang="ko-KR" sz="3600" smtClean="0">
                <a:ea typeface="Gulim" pitchFamily="34" charset="-127"/>
              </a:rPr>
              <a:t>สาระการเรียนรู้</a:t>
            </a:r>
            <a:endParaRPr lang="en-US" altLang="ko-KR" sz="3600" smtClean="0">
              <a:ea typeface="Gulim" pitchFamily="34" charset="-127"/>
            </a:endParaRPr>
          </a:p>
        </p:txBody>
      </p:sp>
      <p:sp>
        <p:nvSpPr>
          <p:cNvPr id="33821" name="AutoShape 29"/>
          <p:cNvSpPr>
            <a:spLocks noChangeArrowheads="1"/>
          </p:cNvSpPr>
          <p:nvPr/>
        </p:nvSpPr>
        <p:spPr bwMode="auto">
          <a:xfrm>
            <a:off x="838200" y="1371600"/>
            <a:ext cx="762000" cy="609600"/>
          </a:xfrm>
          <a:prstGeom prst="chevron">
            <a:avLst>
              <a:gd name="adj" fmla="val 31250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2200" dirty="0">
                <a:solidFill>
                  <a:schemeClr val="tx1"/>
                </a:solidFill>
                <a:latin typeface="Verdana" pitchFamily="34" charset="0"/>
                <a:ea typeface="굴림" pitchFamily="50" charset="-127"/>
              </a:rPr>
              <a:t>1</a:t>
            </a:r>
          </a:p>
        </p:txBody>
      </p:sp>
      <p:sp>
        <p:nvSpPr>
          <p:cNvPr id="4101" name="Rectangle 33"/>
          <p:cNvSpPr>
            <a:spLocks noChangeArrowheads="1"/>
          </p:cNvSpPr>
          <p:nvPr/>
        </p:nvSpPr>
        <p:spPr bwMode="auto">
          <a:xfrm>
            <a:off x="1752600" y="2200275"/>
            <a:ext cx="5410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/>
            <a:r>
              <a:rPr lang="en-US" altLang="ko-KR" sz="2800" b="0">
                <a:solidFill>
                  <a:schemeClr val="tx1"/>
                </a:solidFill>
                <a:latin typeface="Verdana" pitchFamily="34" charset="0"/>
              </a:rPr>
              <a:t> </a:t>
            </a:r>
            <a:r>
              <a:rPr lang="th-TH" altLang="ko-KR" sz="3000">
                <a:solidFill>
                  <a:schemeClr val="tx1"/>
                </a:solidFill>
                <a:latin typeface="Verdana" pitchFamily="34" charset="0"/>
              </a:rPr>
              <a:t>สมุดบันทึกรายการขั้นต้น</a:t>
            </a:r>
            <a:endParaRPr lang="ko-KR" altLang="en-US" sz="28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33826" name="AutoShape 34"/>
          <p:cNvSpPr>
            <a:spLocks noChangeArrowheads="1"/>
          </p:cNvSpPr>
          <p:nvPr/>
        </p:nvSpPr>
        <p:spPr bwMode="auto">
          <a:xfrm>
            <a:off x="838200" y="2200275"/>
            <a:ext cx="762000" cy="609600"/>
          </a:xfrm>
          <a:prstGeom prst="chevron">
            <a:avLst>
              <a:gd name="adj" fmla="val 31250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2200">
                <a:solidFill>
                  <a:schemeClr val="tx1"/>
                </a:solidFill>
                <a:latin typeface="Verdana" pitchFamily="34" charset="0"/>
                <a:ea typeface="굴림" pitchFamily="50" charset="-127"/>
              </a:rPr>
              <a:t>2</a:t>
            </a:r>
          </a:p>
        </p:txBody>
      </p:sp>
      <p:sp>
        <p:nvSpPr>
          <p:cNvPr id="4103" name="Rectangle 35"/>
          <p:cNvSpPr>
            <a:spLocks noChangeArrowheads="1"/>
          </p:cNvSpPr>
          <p:nvPr/>
        </p:nvSpPr>
        <p:spPr bwMode="auto">
          <a:xfrm>
            <a:off x="1752600" y="3027363"/>
            <a:ext cx="5410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/>
            <a:r>
              <a:rPr lang="en-US" altLang="ko-KR" sz="2800" b="0">
                <a:solidFill>
                  <a:schemeClr val="tx1"/>
                </a:solidFill>
                <a:latin typeface="Verdana" pitchFamily="34" charset="0"/>
              </a:rPr>
              <a:t> </a:t>
            </a:r>
            <a:r>
              <a:rPr lang="th-TH" altLang="ko-KR" sz="3000">
                <a:solidFill>
                  <a:schemeClr val="tx1"/>
                </a:solidFill>
                <a:latin typeface="Verdana" pitchFamily="34" charset="0"/>
              </a:rPr>
              <a:t>ประโยชน์ของสมุดรายวัน</a:t>
            </a:r>
            <a:endParaRPr lang="ko-KR" altLang="en-US" sz="28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33828" name="AutoShape 36"/>
          <p:cNvSpPr>
            <a:spLocks noChangeArrowheads="1"/>
          </p:cNvSpPr>
          <p:nvPr/>
        </p:nvSpPr>
        <p:spPr bwMode="auto">
          <a:xfrm>
            <a:off x="838200" y="3027363"/>
            <a:ext cx="762000" cy="609600"/>
          </a:xfrm>
          <a:prstGeom prst="chevron">
            <a:avLst>
              <a:gd name="adj" fmla="val 31250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2200">
                <a:solidFill>
                  <a:schemeClr val="tx1"/>
                </a:solidFill>
                <a:latin typeface="Verdana" pitchFamily="34" charset="0"/>
                <a:ea typeface="굴림" pitchFamily="50" charset="-127"/>
              </a:rPr>
              <a:t>3</a:t>
            </a:r>
          </a:p>
        </p:txBody>
      </p:sp>
      <p:sp>
        <p:nvSpPr>
          <p:cNvPr id="4105" name="Rectangle 37"/>
          <p:cNvSpPr>
            <a:spLocks noChangeArrowheads="1"/>
          </p:cNvSpPr>
          <p:nvPr/>
        </p:nvSpPr>
        <p:spPr bwMode="auto">
          <a:xfrm>
            <a:off x="1752600" y="3854450"/>
            <a:ext cx="5410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/>
            <a:r>
              <a:rPr lang="en-US" altLang="ko-KR" sz="2800" b="0">
                <a:solidFill>
                  <a:schemeClr val="tx1"/>
                </a:solidFill>
                <a:latin typeface="Verdana" pitchFamily="34" charset="0"/>
              </a:rPr>
              <a:t> </a:t>
            </a:r>
            <a:r>
              <a:rPr lang="th-TH" altLang="ko-KR" sz="3000">
                <a:solidFill>
                  <a:schemeClr val="tx1"/>
                </a:solidFill>
                <a:latin typeface="Verdana" pitchFamily="34" charset="0"/>
              </a:rPr>
              <a:t>รูปแบบของสมุดรายวันทั่วไป</a:t>
            </a:r>
            <a:endParaRPr lang="ko-KR" altLang="en-US" sz="28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33830" name="AutoShape 38"/>
          <p:cNvSpPr>
            <a:spLocks noChangeArrowheads="1"/>
          </p:cNvSpPr>
          <p:nvPr/>
        </p:nvSpPr>
        <p:spPr bwMode="auto">
          <a:xfrm>
            <a:off x="838200" y="3854450"/>
            <a:ext cx="762000" cy="609600"/>
          </a:xfrm>
          <a:prstGeom prst="chevron">
            <a:avLst>
              <a:gd name="adj" fmla="val 31250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2200">
                <a:solidFill>
                  <a:schemeClr val="tx1"/>
                </a:solidFill>
                <a:latin typeface="Verdana" pitchFamily="34" charset="0"/>
                <a:ea typeface="굴림" pitchFamily="50" charset="-127"/>
              </a:rPr>
              <a:t>4</a:t>
            </a:r>
          </a:p>
        </p:txBody>
      </p:sp>
      <p:sp>
        <p:nvSpPr>
          <p:cNvPr id="4107" name="Rectangle 39"/>
          <p:cNvSpPr>
            <a:spLocks noChangeArrowheads="1"/>
          </p:cNvSpPr>
          <p:nvPr/>
        </p:nvSpPr>
        <p:spPr bwMode="auto">
          <a:xfrm>
            <a:off x="1600200" y="4681538"/>
            <a:ext cx="5410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/>
            <a:r>
              <a:rPr lang="th-TH" altLang="ko-KR" sz="2800">
                <a:solidFill>
                  <a:schemeClr val="tx1"/>
                </a:solidFill>
                <a:latin typeface="Verdana" pitchFamily="34" charset="0"/>
              </a:rPr>
              <a:t>  หลักการบันทึกรายการค้าในสมุดรายวันทั่วไป</a:t>
            </a:r>
            <a:endParaRPr lang="ko-KR" altLang="en-US" sz="28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33832" name="AutoShape 40"/>
          <p:cNvSpPr>
            <a:spLocks noChangeArrowheads="1"/>
          </p:cNvSpPr>
          <p:nvPr/>
        </p:nvSpPr>
        <p:spPr bwMode="auto">
          <a:xfrm>
            <a:off x="838200" y="4681538"/>
            <a:ext cx="762000" cy="609600"/>
          </a:xfrm>
          <a:prstGeom prst="chevron">
            <a:avLst>
              <a:gd name="adj" fmla="val 31250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2200">
                <a:solidFill>
                  <a:schemeClr val="tx1"/>
                </a:solidFill>
                <a:latin typeface="Verdana" pitchFamily="34" charset="0"/>
                <a:ea typeface="굴림" pitchFamily="50" charset="-127"/>
              </a:rPr>
              <a:t>5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52600" y="5565775"/>
            <a:ext cx="73914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th-TH" sz="2800" dirty="0">
                <a:solidFill>
                  <a:schemeClr val="accent4"/>
                </a:solidFill>
                <a:ea typeface="굴림" pitchFamily="50" charset="-127"/>
              </a:rPr>
              <a:t>การบันทึกรายการเปิดบัญชีและรายการค้าระหว่างเดือนในสมุดรายวันทั่วไป</a:t>
            </a:r>
            <a:endParaRPr lang="en-US" sz="2800" dirty="0">
              <a:solidFill>
                <a:schemeClr val="accent4"/>
              </a:solidFill>
              <a:ea typeface="굴림" pitchFamily="50" charset="-127"/>
            </a:endParaRPr>
          </a:p>
        </p:txBody>
      </p:sp>
      <p:sp>
        <p:nvSpPr>
          <p:cNvPr id="16" name="AutoShape 40"/>
          <p:cNvSpPr>
            <a:spLocks noChangeArrowheads="1"/>
          </p:cNvSpPr>
          <p:nvPr/>
        </p:nvSpPr>
        <p:spPr bwMode="auto">
          <a:xfrm>
            <a:off x="838200" y="5480050"/>
            <a:ext cx="762000" cy="609600"/>
          </a:xfrm>
          <a:prstGeom prst="chevron">
            <a:avLst>
              <a:gd name="adj" fmla="val 31250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ko-KR" sz="2200" dirty="0">
                <a:solidFill>
                  <a:schemeClr val="tx1"/>
                </a:solidFill>
                <a:latin typeface="Verdana" pitchFamily="34" charset="0"/>
                <a:ea typeface="굴림" pitchFamily="50" charset="-127"/>
              </a:rPr>
              <a:t>6</a:t>
            </a:r>
            <a:endParaRPr lang="ko-KR" altLang="en-US" sz="2200" dirty="0">
              <a:solidFill>
                <a:schemeClr val="tx1"/>
              </a:solidFill>
              <a:latin typeface="Verdana" pitchFamily="34" charset="0"/>
              <a:ea typeface="굴림" pitchFamily="50" charset="-12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914400" y="38100"/>
            <a:ext cx="8229600" cy="685800"/>
          </a:xfrm>
        </p:spPr>
        <p:txBody>
          <a:bodyPr/>
          <a:lstStyle/>
          <a:p>
            <a:pPr marL="342900" indent="-342900" algn="ctr" eaLnBrk="1" hangingPunct="1"/>
            <a:r>
              <a:rPr lang="th-TH" sz="4400" smtClean="0">
                <a:latin typeface="Angsana New" pitchFamily="18" charset="-34"/>
                <a:cs typeface="Angsana New" pitchFamily="18" charset="-34"/>
              </a:rPr>
              <a:t>วงจรบัญชี</a:t>
            </a:r>
            <a:r>
              <a:rPr lang="en-US" sz="4400" smtClean="0">
                <a:latin typeface="Angsana New" pitchFamily="18" charset="-34"/>
                <a:cs typeface="Angsana New" pitchFamily="18" charset="-34"/>
              </a:rPr>
              <a:t>  (The Accounting Cycle) </a:t>
            </a:r>
            <a:endParaRPr lang="en-US" altLang="ko-KR" sz="8000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5123" name="Oval 2"/>
          <p:cNvSpPr>
            <a:spLocks noChangeArrowheads="1"/>
          </p:cNvSpPr>
          <p:nvPr/>
        </p:nvSpPr>
        <p:spPr bwMode="auto">
          <a:xfrm>
            <a:off x="1524000" y="1447800"/>
            <a:ext cx="5257800" cy="3429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th-TH"/>
          </a:p>
        </p:txBody>
      </p:sp>
      <p:graphicFrame>
        <p:nvGraphicFramePr>
          <p:cNvPr id="4" name="Diagram 3"/>
          <p:cNvGraphicFramePr/>
          <p:nvPr/>
        </p:nvGraphicFramePr>
        <p:xfrm>
          <a:off x="1524000" y="1397000"/>
          <a:ext cx="6934200" cy="462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74764" name="File"/>
          <p:cNvSpPr>
            <a:spLocks noEditPoints="1" noChangeArrowheads="1"/>
          </p:cNvSpPr>
          <p:nvPr/>
        </p:nvSpPr>
        <p:spPr bwMode="auto">
          <a:xfrm>
            <a:off x="609600" y="1295400"/>
            <a:ext cx="3694113" cy="4670425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50000">
                <a:schemeClr val="hlink">
                  <a:gamma/>
                  <a:tint val="27451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legacyPerspectiveFront">
              <a:rot lat="20099999" lon="20099999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flatTx/>
          </a:bodyPr>
          <a:lstStyle/>
          <a:p>
            <a:pPr algn="l">
              <a:defRPr/>
            </a:pPr>
            <a:endParaRPr lang="ko-KR" altLang="en-US" sz="2200" b="0">
              <a:solidFill>
                <a:schemeClr val="bg2"/>
              </a:solidFill>
              <a:latin typeface="Verdana" pitchFamily="34" charset="0"/>
              <a:ea typeface="굴림" pitchFamily="50" charset="-127"/>
            </a:endParaRPr>
          </a:p>
        </p:txBody>
      </p:sp>
      <p:sp>
        <p:nvSpPr>
          <p:cNvPr id="74765" name="File"/>
          <p:cNvSpPr>
            <a:spLocks noEditPoints="1" noChangeArrowheads="1"/>
          </p:cNvSpPr>
          <p:nvPr/>
        </p:nvSpPr>
        <p:spPr bwMode="auto">
          <a:xfrm>
            <a:off x="5170488" y="1371600"/>
            <a:ext cx="3694112" cy="4670425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50000">
                <a:schemeClr val="hlink">
                  <a:gamma/>
                  <a:tint val="27451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legacyPerspectiveFront">
              <a:rot lat="20099999" lon="20099999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flatTx/>
          </a:bodyPr>
          <a:lstStyle/>
          <a:p>
            <a:pPr algn="l">
              <a:defRPr/>
            </a:pPr>
            <a:endParaRPr lang="ko-KR" altLang="en-US" sz="2200" b="0">
              <a:solidFill>
                <a:schemeClr val="bg2"/>
              </a:solidFill>
              <a:latin typeface="Verdana" pitchFamily="34" charset="0"/>
              <a:ea typeface="굴림" pitchFamily="50" charset="-127"/>
            </a:endParaRP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185738" y="152400"/>
            <a:ext cx="6850062" cy="685800"/>
          </a:xfrm>
        </p:spPr>
        <p:txBody>
          <a:bodyPr/>
          <a:lstStyle/>
          <a:p>
            <a:pPr marL="342900" indent="-342900" eaLnBrk="1" hangingPunct="1"/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สมุดบันทึกรายการขั้นต้น  (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Book   of  original Entry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)</a:t>
            </a:r>
            <a:endParaRPr lang="ko-KR" altLang="en-US" sz="3200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6150" name="Text Box 4"/>
          <p:cNvSpPr txBox="1">
            <a:spLocks noChangeArrowheads="1"/>
          </p:cNvSpPr>
          <p:nvPr/>
        </p:nvSpPr>
        <p:spPr bwMode="auto">
          <a:xfrm>
            <a:off x="185738" y="1614488"/>
            <a:ext cx="2590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kumimoji="1" lang="th-TH" altLang="ko-KR" sz="3200">
                <a:solidFill>
                  <a:srgbClr val="7030A0"/>
                </a:solidFill>
                <a:latin typeface="Verdana" pitchFamily="34" charset="0"/>
              </a:rPr>
              <a:t>สมุดรายวันเฉพาะ</a:t>
            </a:r>
            <a:endParaRPr kumimoji="1" lang="en-US" altLang="ko-KR" sz="3200">
              <a:solidFill>
                <a:srgbClr val="7030A0"/>
              </a:solidFill>
              <a:latin typeface="Verdana" pitchFamily="34" charset="0"/>
            </a:endParaRPr>
          </a:p>
        </p:txBody>
      </p:sp>
      <p:sp>
        <p:nvSpPr>
          <p:cNvPr id="6151" name="Text Box 8"/>
          <p:cNvSpPr txBox="1">
            <a:spLocks noChangeArrowheads="1"/>
          </p:cNvSpPr>
          <p:nvPr/>
        </p:nvSpPr>
        <p:spPr bwMode="auto">
          <a:xfrm>
            <a:off x="5562600" y="2517775"/>
            <a:ext cx="2438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kumimoji="1" lang="th-TH" altLang="ko-KR" sz="3200">
                <a:solidFill>
                  <a:schemeClr val="tx1"/>
                </a:solidFill>
                <a:latin typeface="Verdana" pitchFamily="34" charset="0"/>
              </a:rPr>
              <a:t>สมุดรายวันทั่วไป</a:t>
            </a:r>
            <a:endParaRPr kumimoji="1" lang="en-US" altLang="ko-KR" sz="32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6152" name="AutoShape 10"/>
          <p:cNvSpPr>
            <a:spLocks noChangeArrowheads="1"/>
          </p:cNvSpPr>
          <p:nvPr/>
        </p:nvSpPr>
        <p:spPr bwMode="auto">
          <a:xfrm rot="-5400000">
            <a:off x="4225925" y="3394075"/>
            <a:ext cx="730250" cy="3429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6153" name="Rectangle 14"/>
          <p:cNvSpPr>
            <a:spLocks noChangeArrowheads="1"/>
          </p:cNvSpPr>
          <p:nvPr/>
        </p:nvSpPr>
        <p:spPr bwMode="gray">
          <a:xfrm>
            <a:off x="609600" y="2809875"/>
            <a:ext cx="32004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7200" algn="l" eaLnBrk="1" hangingPunct="1">
              <a:tabLst>
                <a:tab pos="900113" algn="l"/>
              </a:tabLst>
            </a:pPr>
            <a:r>
              <a:rPr lang="th-TH" sz="2800">
                <a:solidFill>
                  <a:schemeClr val="tx1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สมุดรายวันซื้อ</a:t>
            </a:r>
            <a:endParaRPr lang="th-TH" sz="1200">
              <a:solidFill>
                <a:schemeClr val="tx1"/>
              </a:solidFill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  <a:p>
            <a:pPr indent="457200" algn="l" eaLnBrk="1" hangingPunct="1">
              <a:tabLst>
                <a:tab pos="900113" algn="l"/>
              </a:tabLst>
            </a:pPr>
            <a:r>
              <a:rPr lang="th-TH" sz="2800">
                <a:solidFill>
                  <a:schemeClr val="tx1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สมุดรายวันส่งคืนสินค้า  </a:t>
            </a:r>
          </a:p>
          <a:p>
            <a:pPr indent="457200" algn="l" eaLnBrk="1" hangingPunct="1">
              <a:tabLst>
                <a:tab pos="900113" algn="l"/>
              </a:tabLst>
            </a:pPr>
            <a:r>
              <a:rPr lang="th-TH" sz="2800">
                <a:solidFill>
                  <a:schemeClr val="tx1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สมุดรายวันขาย</a:t>
            </a:r>
            <a:endParaRPr lang="en-US" sz="1200">
              <a:solidFill>
                <a:schemeClr val="tx1"/>
              </a:solidFill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  <a:p>
            <a:pPr indent="457200" algn="l">
              <a:tabLst>
                <a:tab pos="900113" algn="l"/>
              </a:tabLst>
            </a:pPr>
            <a:r>
              <a:rPr lang="th-TH" sz="2800">
                <a:solidFill>
                  <a:schemeClr val="tx1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สมุดรายวันรับคืนสินค้า  </a:t>
            </a:r>
          </a:p>
          <a:p>
            <a:pPr indent="457200" algn="l">
              <a:tabLst>
                <a:tab pos="900113" algn="l"/>
              </a:tabLst>
            </a:pPr>
            <a:r>
              <a:rPr lang="th-TH" sz="2800">
                <a:solidFill>
                  <a:schemeClr val="tx1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สมุดรายวันรับเงิน  </a:t>
            </a:r>
          </a:p>
          <a:p>
            <a:pPr indent="457200" algn="l">
              <a:tabLst>
                <a:tab pos="900113" algn="l"/>
              </a:tabLst>
            </a:pPr>
            <a:r>
              <a:rPr lang="th-TH" sz="2800">
                <a:solidFill>
                  <a:schemeClr val="tx1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สมุดรายวันจ่ายเงิน</a:t>
            </a:r>
            <a:endParaRPr lang="en-US" sz="3200">
              <a:solidFill>
                <a:schemeClr val="tx1"/>
              </a:solidFill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28600" y="6477000"/>
            <a:ext cx="533400" cy="304800"/>
          </a:xfrm>
        </p:spPr>
        <p:txBody>
          <a:bodyPr/>
          <a:lstStyle/>
          <a:p>
            <a:pPr algn="ctr">
              <a:defRPr/>
            </a:pPr>
            <a:r>
              <a:rPr lang="en-US" sz="1200"/>
              <a:t>Company</a:t>
            </a:r>
            <a:r>
              <a:rPr lang="en-US" sz="1200">
                <a:latin typeface="Arial" charset="0"/>
              </a:rPr>
              <a:t> </a:t>
            </a:r>
            <a:r>
              <a:rPr lang="en-US" sz="1200"/>
              <a:t>Logo</a:t>
            </a:r>
          </a:p>
        </p:txBody>
      </p:sp>
      <p:sp>
        <p:nvSpPr>
          <p:cNvPr id="7171" name="TextBox 11"/>
          <p:cNvSpPr txBox="1">
            <a:spLocks noChangeArrowheads="1"/>
          </p:cNvSpPr>
          <p:nvPr/>
        </p:nvSpPr>
        <p:spPr bwMode="auto">
          <a:xfrm>
            <a:off x="762000" y="0"/>
            <a:ext cx="4114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9pPr>
          </a:lstStyle>
          <a:p>
            <a:pPr algn="l"/>
            <a:r>
              <a:rPr lang="th-TH" sz="360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รูปแบบของสมุดรายวัน</a:t>
            </a:r>
            <a:endParaRPr lang="en-US" sz="360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85800" y="2057400"/>
          <a:ext cx="7620001" cy="2133600"/>
        </p:xfrm>
        <a:graphic>
          <a:graphicData uri="http://schemas.openxmlformats.org/drawingml/2006/table">
            <a:tbl>
              <a:tblPr/>
              <a:tblGrid>
                <a:gridCol w="805954"/>
                <a:gridCol w="562311"/>
                <a:gridCol w="2650694"/>
                <a:gridCol w="622541"/>
                <a:gridCol w="1106740"/>
                <a:gridCol w="415028"/>
                <a:gridCol w="980281"/>
                <a:gridCol w="476452"/>
              </a:tblGrid>
              <a:tr h="454109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พ</a:t>
                      </a:r>
                      <a:r>
                        <a:rPr lang="en-US" sz="2400" b="1" dirty="0"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ศ</a:t>
                      </a:r>
                      <a:r>
                        <a:rPr lang="en-US" sz="2400" b="1" dirty="0"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2400" b="1" dirty="0">
                          <a:latin typeface="Times New Roman"/>
                          <a:ea typeface="Cordia New"/>
                          <a:cs typeface="Angsana New"/>
                        </a:rPr>
                        <a:t>  </a:t>
                      </a:r>
                      <a:r>
                        <a:rPr lang="en-US" sz="2000" b="1" dirty="0">
                          <a:latin typeface="AngsanaUPC"/>
                          <a:ea typeface="Cordia New"/>
                          <a:cs typeface="Angsana New"/>
                          <a:sym typeface="Wingdings 2"/>
                        </a:rPr>
                        <a:t>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kern="0" dirty="0">
                          <a:latin typeface="Cordia New"/>
                          <a:cs typeface="Angsana New"/>
                        </a:rPr>
                        <a:t>รายการ</a:t>
                      </a:r>
                      <a:endParaRPr lang="en-US" sz="2800" b="1" kern="0" dirty="0">
                        <a:latin typeface="Cordia New"/>
                        <a:cs typeface="Angsana New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latin typeface="AngsanaUPC"/>
                          <a:ea typeface="Cordia New"/>
                          <a:cs typeface="Angsana New"/>
                        </a:rPr>
                        <a:t>เลขที่บัญชี</a:t>
                      </a:r>
                      <a:endParaRPr lang="en-US" sz="2400" b="1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เดบิต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เครดิต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0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เดือน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วันที่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บาท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สต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บาท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สต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29147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1600" dirty="0" smtClean="0">
                        <a:latin typeface="AngsanaUPC"/>
                        <a:ea typeface="Cordia New"/>
                        <a:cs typeface="Angsana New"/>
                        <a:sym typeface="Wingdings 2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ngsanaUPC"/>
                          <a:ea typeface="Cordia New"/>
                          <a:cs typeface="Angsana New"/>
                          <a:sym typeface="Wingdings 2"/>
                        </a:rPr>
                        <a:t></a:t>
                      </a:r>
                      <a:endParaRPr lang="en-US" sz="16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ngsanaUPC"/>
                          <a:ea typeface="Cordia New"/>
                          <a:cs typeface="Angsana New"/>
                          <a:sym typeface="Wingdings 2"/>
                        </a:rPr>
                        <a:t></a:t>
                      </a:r>
                      <a:r>
                        <a:rPr lang="th-TH" sz="1600" dirty="0" smtClean="0">
                          <a:latin typeface="AngsanaUPC"/>
                          <a:ea typeface="Cordia New"/>
                          <a:cs typeface="Angsana New"/>
                          <a:sym typeface="Wingdings 2"/>
                        </a:rPr>
                        <a:t> </a:t>
                      </a: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ชื่อ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บัญชีที่เดบิต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            </a:t>
                      </a: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ชื่อ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บัญชีที่เครดิต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AngsanaUPC"/>
                          <a:ea typeface="Cordia New"/>
                          <a:cs typeface="Angsana New"/>
                          <a:sym typeface="Wingdings 2"/>
                        </a:rPr>
                        <a:t></a:t>
                      </a:r>
                      <a:r>
                        <a:rPr lang="th-TH" sz="2000" b="1" dirty="0" smtClean="0">
                          <a:latin typeface="AngsanaUPC"/>
                          <a:ea typeface="Cordia New"/>
                          <a:cs typeface="Angsana New"/>
                          <a:sym typeface="Wingdings 2"/>
                        </a:rPr>
                        <a:t>  </a:t>
                      </a: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คำอธิบาย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รายการ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2000" dirty="0" smtClean="0">
                        <a:latin typeface="AngsanaUPC"/>
                        <a:ea typeface="Cordia New"/>
                        <a:cs typeface="Angsana New"/>
                        <a:sym typeface="Wingdings 2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AngsanaUPC"/>
                          <a:ea typeface="Cordia New"/>
                          <a:cs typeface="Angsana New"/>
                          <a:sym typeface="Wingdings 2"/>
                        </a:rPr>
                        <a:t></a:t>
                      </a:r>
                      <a:endParaRPr lang="en-US" sz="20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2000" dirty="0" smtClean="0">
                        <a:latin typeface="AngsanaUPC"/>
                        <a:ea typeface="Cordia New"/>
                        <a:cs typeface="Angsana New"/>
                        <a:sym typeface="Wingdings 2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AngsanaUPC"/>
                          <a:ea typeface="Cordia New"/>
                          <a:cs typeface="Angsana New"/>
                          <a:sym typeface="Wingdings 2"/>
                        </a:rPr>
                        <a:t></a:t>
                      </a:r>
                      <a:endParaRPr lang="en-US" sz="20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2000" dirty="0" smtClean="0">
                        <a:latin typeface="AngsanaUPC"/>
                        <a:ea typeface="Cordia New"/>
                        <a:cs typeface="Angsana New"/>
                        <a:sym typeface="Wingdings 2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AngsanaUPC"/>
                          <a:ea typeface="Cordia New"/>
                          <a:cs typeface="Angsana New"/>
                          <a:sym typeface="Wingdings 2"/>
                        </a:rPr>
                        <a:t></a:t>
                      </a:r>
                      <a:endParaRPr lang="en-US" sz="20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204" name="Rectangle 1"/>
          <p:cNvSpPr>
            <a:spLocks noChangeArrowheads="1"/>
          </p:cNvSpPr>
          <p:nvPr/>
        </p:nvSpPr>
        <p:spPr bwMode="gray">
          <a:xfrm>
            <a:off x="1066800" y="1524000"/>
            <a:ext cx="723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l" eaLnBrk="1" hangingPunct="1">
              <a:tabLst>
                <a:tab pos="539750" algn="l"/>
              </a:tabLst>
            </a:pPr>
            <a:r>
              <a:rPr lang="en-US" sz="1800" b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                         </a:t>
            </a:r>
            <a:r>
              <a:rPr lang="en-US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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</a:t>
            </a:r>
            <a:r>
              <a:rPr lang="th-TH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สมุดรายวันทั่วไป                                           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       </a:t>
            </a:r>
            <a:r>
              <a:rPr lang="th-TH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หน้า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…</a:t>
            </a:r>
            <a:r>
              <a:rPr lang="en-US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</a:t>
            </a:r>
            <a:r>
              <a:rPr lang="en-US" sz="2400">
                <a:solidFill>
                  <a:schemeClr val="tx1"/>
                </a:solidFill>
                <a:ea typeface="Cordia New" pitchFamily="34" charset="-34"/>
                <a:cs typeface="AngsanaUPC" pitchFamily="18" charset="-34"/>
              </a:rPr>
              <a:t>…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</a:t>
            </a:r>
            <a:endParaRPr lang="en-US" sz="2400">
              <a:solidFill>
                <a:schemeClr val="tx1"/>
              </a:solidFill>
              <a:latin typeface="AngsanaUPC" pitchFamily="18" charset="-34"/>
              <a:ea typeface="Cordia New" pitchFamily="34" charset="-34"/>
              <a:cs typeface="AngsanaUPC" pitchFamily="18" charset="-34"/>
              <a:sym typeface="Wingdings 2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28600" y="6477000"/>
            <a:ext cx="533400" cy="304800"/>
          </a:xfrm>
        </p:spPr>
        <p:txBody>
          <a:bodyPr/>
          <a:lstStyle/>
          <a:p>
            <a:pPr algn="ctr">
              <a:defRPr/>
            </a:pPr>
            <a:r>
              <a:rPr lang="en-US" sz="1200"/>
              <a:t>Company</a:t>
            </a:r>
            <a:r>
              <a:rPr lang="en-US" sz="1200">
                <a:latin typeface="Arial" charset="0"/>
              </a:rPr>
              <a:t> </a:t>
            </a:r>
            <a:r>
              <a:rPr lang="en-US" sz="1200"/>
              <a:t>Logo</a:t>
            </a:r>
          </a:p>
        </p:txBody>
      </p:sp>
      <p:sp>
        <p:nvSpPr>
          <p:cNvPr id="8195" name="TextBox 11"/>
          <p:cNvSpPr txBox="1">
            <a:spLocks noChangeArrowheads="1"/>
          </p:cNvSpPr>
          <p:nvPr/>
        </p:nvSpPr>
        <p:spPr bwMode="auto">
          <a:xfrm>
            <a:off x="990600" y="152400"/>
            <a:ext cx="5867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9pPr>
          </a:lstStyle>
          <a:p>
            <a:pPr algn="l"/>
            <a:r>
              <a:rPr lang="th-TH" sz="360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การบันทึกรายการเปิดบัญชีในสมุดรายวัน</a:t>
            </a:r>
            <a:endParaRPr lang="en-US" sz="360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8196" name="Picture 3" descr="d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971800"/>
            <a:ext cx="38862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4" descr="a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00200"/>
            <a:ext cx="4052888" cy="303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28600" y="6477000"/>
            <a:ext cx="533400" cy="304800"/>
          </a:xfrm>
        </p:spPr>
        <p:txBody>
          <a:bodyPr/>
          <a:lstStyle/>
          <a:p>
            <a:pPr algn="ctr">
              <a:defRPr/>
            </a:pPr>
            <a:r>
              <a:rPr lang="en-US" sz="1200"/>
              <a:t>Company</a:t>
            </a:r>
            <a:r>
              <a:rPr lang="en-US" sz="1200">
                <a:latin typeface="Arial" charset="0"/>
              </a:rPr>
              <a:t> </a:t>
            </a:r>
            <a:r>
              <a:rPr lang="en-US" sz="1200"/>
              <a:t>Logo</a:t>
            </a:r>
          </a:p>
        </p:txBody>
      </p:sp>
      <p:sp>
        <p:nvSpPr>
          <p:cNvPr id="9219" name="TextBox 11"/>
          <p:cNvSpPr txBox="1">
            <a:spLocks noChangeArrowheads="1"/>
          </p:cNvSpPr>
          <p:nvPr/>
        </p:nvSpPr>
        <p:spPr bwMode="auto">
          <a:xfrm>
            <a:off x="990600" y="152400"/>
            <a:ext cx="5867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9pPr>
          </a:lstStyle>
          <a:p>
            <a:pPr algn="l"/>
            <a:r>
              <a:rPr lang="th-TH" sz="360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การบันทึกรายการเปิดบัญชีในสมุดรายวัน</a:t>
            </a:r>
            <a:endParaRPr lang="en-US" sz="360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90600" y="2938463"/>
          <a:ext cx="7467601" cy="2089150"/>
        </p:xfrm>
        <a:graphic>
          <a:graphicData uri="http://schemas.openxmlformats.org/drawingml/2006/table">
            <a:tbl>
              <a:tblPr/>
              <a:tblGrid>
                <a:gridCol w="723055"/>
                <a:gridCol w="507867"/>
                <a:gridCol w="2377018"/>
                <a:gridCol w="671246"/>
                <a:gridCol w="1174679"/>
                <a:gridCol w="503433"/>
                <a:gridCol w="1090773"/>
                <a:gridCol w="419530"/>
              </a:tblGrid>
              <a:tr h="436559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 25X4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0" dirty="0">
                          <a:latin typeface="Angsana New" pitchFamily="18" charset="-34"/>
                          <a:cs typeface="Angsana New" pitchFamily="18" charset="-34"/>
                        </a:rPr>
                        <a:t>รายการ</a:t>
                      </a:r>
                      <a:endParaRPr lang="en-US" sz="2000" b="1" kern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เลขที่บัญชี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2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2713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ก</a:t>
                      </a:r>
                      <a:r>
                        <a:rPr lang="en-US" sz="2400" b="1" dirty="0"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2400" b="1" dirty="0">
                          <a:latin typeface="Times New Roman"/>
                          <a:ea typeface="Cordia New"/>
                          <a:cs typeface="Angsana New"/>
                        </a:rPr>
                        <a:t>ย</a:t>
                      </a:r>
                      <a:r>
                        <a:rPr lang="en-US" sz="2400" b="1" dirty="0"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 New"/>
                          <a:ea typeface="Cordia New"/>
                          <a:cs typeface="Angsana New"/>
                        </a:rPr>
                        <a:t>1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เงินสด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              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ทุน </a:t>
                      </a: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– 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นายวิชัย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นำ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เงินสดมาลงทุน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60,000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60,000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252" name="Rectangle 1"/>
          <p:cNvSpPr>
            <a:spLocks noChangeArrowheads="1"/>
          </p:cNvSpPr>
          <p:nvPr/>
        </p:nvSpPr>
        <p:spPr bwMode="gray">
          <a:xfrm>
            <a:off x="457200" y="1295400"/>
            <a:ext cx="75438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l" eaLnBrk="1" hangingPunct="1"/>
            <a:r>
              <a:rPr lang="th-TH" sz="16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</a:t>
            </a:r>
            <a:r>
              <a:rPr lang="th-TH" sz="28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กรณีที่  1  การนำเงินสดมามาลงทุนเพียงอย่างเดียว</a:t>
            </a:r>
          </a:p>
          <a:p>
            <a:pPr algn="l" eaLnBrk="1" hangingPunct="1"/>
            <a:endParaRPr lang="en-US" sz="900" b="0">
              <a:solidFill>
                <a:schemeClr val="tx1"/>
              </a:solidFill>
              <a:ea typeface="Cordia New" pitchFamily="34" charset="-34"/>
              <a:cs typeface="AngsanaUPC" pitchFamily="18" charset="-34"/>
            </a:endParaRPr>
          </a:p>
          <a:p>
            <a:pPr algn="l"/>
            <a:r>
              <a:rPr lang="th-TH" sz="1600" b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                            </a:t>
            </a:r>
            <a:r>
              <a:rPr lang="th-TH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วันที่  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1  </a:t>
            </a:r>
            <a:r>
              <a:rPr lang="th-TH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กันยายน  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25X4   </a:t>
            </a:r>
            <a:r>
              <a:rPr lang="th-TH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นายวิชัยนำเงินสดมาลงทุน   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60,000  </a:t>
            </a:r>
            <a:r>
              <a:rPr lang="th-TH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บาท</a:t>
            </a:r>
            <a:r>
              <a:rPr lang="en-US" sz="1800" b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                                            </a:t>
            </a:r>
            <a:endParaRPr lang="en-US" sz="1000" b="0">
              <a:solidFill>
                <a:schemeClr val="tx1"/>
              </a:solidFill>
              <a:cs typeface="AngsanaUPC" pitchFamily="18" charset="-34"/>
            </a:endParaRPr>
          </a:p>
          <a:p>
            <a:pPr algn="l"/>
            <a:r>
              <a:rPr lang="en-US" sz="1800" b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    </a:t>
            </a:r>
            <a:endParaRPr lang="en-US" b="0">
              <a:solidFill>
                <a:schemeClr val="tx1"/>
              </a:solidFill>
              <a:latin typeface="Arial" pitchFamily="34" charset="0"/>
              <a:cs typeface="AngsanaUPC" pitchFamily="18" charset="-34"/>
            </a:endParaRPr>
          </a:p>
        </p:txBody>
      </p:sp>
      <p:sp>
        <p:nvSpPr>
          <p:cNvPr id="9253" name="Rectangle 1"/>
          <p:cNvSpPr>
            <a:spLocks noChangeArrowheads="1"/>
          </p:cNvSpPr>
          <p:nvPr/>
        </p:nvSpPr>
        <p:spPr bwMode="gray">
          <a:xfrm>
            <a:off x="914400" y="2511425"/>
            <a:ext cx="723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l" eaLnBrk="1" hangingPunct="1">
              <a:tabLst>
                <a:tab pos="539750" algn="l"/>
              </a:tabLst>
            </a:pPr>
            <a:r>
              <a:rPr lang="en-US" sz="1800" b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                                  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</a:t>
            </a:r>
            <a:r>
              <a:rPr lang="th-TH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สมุดรายวันทั่วไป                                           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       </a:t>
            </a:r>
            <a:r>
              <a:rPr lang="th-TH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หน้า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…</a:t>
            </a:r>
            <a:r>
              <a:rPr lang="en-US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1</a:t>
            </a:r>
            <a:r>
              <a:rPr lang="en-US" sz="2400">
                <a:solidFill>
                  <a:schemeClr val="tx1"/>
                </a:solidFill>
                <a:ea typeface="Cordia New" pitchFamily="34" charset="-34"/>
                <a:cs typeface="AngsanaUPC" pitchFamily="18" charset="-34"/>
              </a:rPr>
              <a:t>…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</a:t>
            </a:r>
            <a:endParaRPr lang="en-US" sz="2400">
              <a:solidFill>
                <a:schemeClr val="tx1"/>
              </a:solidFill>
              <a:latin typeface="AngsanaUPC" pitchFamily="18" charset="-34"/>
              <a:ea typeface="Cordia New" pitchFamily="34" charset="-34"/>
              <a:cs typeface="AngsanaUPC" pitchFamily="18" charset="-34"/>
              <a:sym typeface="Wingdings 2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1"/>
          <p:cNvSpPr txBox="1">
            <a:spLocks noChangeArrowheads="1"/>
          </p:cNvSpPr>
          <p:nvPr/>
        </p:nvSpPr>
        <p:spPr bwMode="auto">
          <a:xfrm>
            <a:off x="990600" y="152400"/>
            <a:ext cx="5867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9pPr>
          </a:lstStyle>
          <a:p>
            <a:pPr algn="l"/>
            <a:r>
              <a:rPr lang="th-TH" sz="360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การบันทึกรายการเปิดบัญชีในสมุดรายวัน</a:t>
            </a:r>
            <a:endParaRPr lang="en-US" sz="360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62000" y="2335213"/>
          <a:ext cx="7467601" cy="3011657"/>
        </p:xfrm>
        <a:graphic>
          <a:graphicData uri="http://schemas.openxmlformats.org/drawingml/2006/table">
            <a:tbl>
              <a:tblPr/>
              <a:tblGrid>
                <a:gridCol w="723055"/>
                <a:gridCol w="507867"/>
                <a:gridCol w="2377018"/>
                <a:gridCol w="671246"/>
                <a:gridCol w="1174679"/>
                <a:gridCol w="503433"/>
                <a:gridCol w="1090773"/>
                <a:gridCol w="419530"/>
              </a:tblGrid>
              <a:tr h="436167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 25X4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0" dirty="0">
                          <a:latin typeface="Angsana New" pitchFamily="18" charset="-34"/>
                          <a:cs typeface="Angsana New" pitchFamily="18" charset="-34"/>
                        </a:rPr>
                        <a:t>รายการ</a:t>
                      </a:r>
                      <a:endParaRPr lang="en-US" sz="2000" b="1" kern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เลขที่บัญชี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09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19438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ก</a:t>
                      </a:r>
                      <a:r>
                        <a:rPr lang="en-US" sz="2400" b="1" dirty="0"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2400" b="1" dirty="0">
                          <a:latin typeface="Times New Roman"/>
                          <a:ea typeface="Cordia New"/>
                          <a:cs typeface="Angsana New"/>
                        </a:rPr>
                        <a:t>ย</a:t>
                      </a:r>
                      <a:r>
                        <a:rPr lang="en-US" sz="2400" b="1" dirty="0"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 New"/>
                          <a:ea typeface="Cordia New"/>
                          <a:cs typeface="Angsana New"/>
                        </a:rPr>
                        <a:t>1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เงิน</a:t>
                      </a: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สด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เงินฝากธนาคาร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เครื่องตกแต่งสำนักงาน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เครื่องใช้สำนักงาน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              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ทุน </a:t>
                      </a: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– 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นายวิชัย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นำ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เงินสดมาลงทุน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15,000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35,000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8,000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4,000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62,000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276" name="Rectangle 1"/>
          <p:cNvSpPr>
            <a:spLocks noChangeArrowheads="1"/>
          </p:cNvSpPr>
          <p:nvPr/>
        </p:nvSpPr>
        <p:spPr bwMode="gray">
          <a:xfrm>
            <a:off x="762000" y="1289050"/>
            <a:ext cx="57150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l" eaLnBrk="1" hangingPunct="1">
              <a:defRPr/>
            </a:pPr>
            <a:r>
              <a:rPr lang="th-TH" sz="1600" dirty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</a:t>
            </a:r>
            <a:r>
              <a:rPr lang="th-TH" sz="2800" dirty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กรณีที่  </a:t>
            </a:r>
            <a:r>
              <a:rPr lang="en-US" sz="2800" dirty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2</a:t>
            </a:r>
            <a:r>
              <a:rPr lang="th-TH" sz="2800" dirty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การนำเงินสดและสินทรัพย์มาลงทุน</a:t>
            </a:r>
            <a:endParaRPr lang="en-US" sz="900" b="0" dirty="0">
              <a:solidFill>
                <a:schemeClr val="tx1"/>
              </a:solidFill>
              <a:ea typeface="굴림" pitchFamily="34" charset="-127"/>
              <a:cs typeface="AngsanaUPC" pitchFamily="18" charset="-34"/>
            </a:endParaRPr>
          </a:p>
          <a:p>
            <a:pPr algn="l">
              <a:defRPr/>
            </a:pPr>
            <a:r>
              <a:rPr lang="th-TH" sz="1600" b="0" dirty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              </a:t>
            </a:r>
            <a:endParaRPr lang="en-US" sz="4400" dirty="0">
              <a:solidFill>
                <a:schemeClr val="accent4"/>
              </a:solidFill>
              <a:latin typeface="Angsana New" pitchFamily="18" charset="-34"/>
              <a:ea typeface="굴림" pitchFamily="34" charset="-127"/>
              <a:cs typeface="Angsana New" pitchFamily="18" charset="-34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gray">
          <a:xfrm>
            <a:off x="609600" y="1935163"/>
            <a:ext cx="838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l" eaLnBrk="1" hangingPunct="1">
              <a:tabLst>
                <a:tab pos="539750" algn="l"/>
              </a:tabLst>
            </a:pPr>
            <a:r>
              <a:rPr lang="en-US" b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                         </a:t>
            </a:r>
            <a:r>
              <a:rPr lang="en-US" sz="28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</a:t>
            </a:r>
            <a:r>
              <a:rPr lang="th-TH" sz="28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สมุดรายวันทั่วไป                                           </a:t>
            </a:r>
            <a:r>
              <a:rPr lang="en-US" sz="28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       </a:t>
            </a:r>
            <a:r>
              <a:rPr lang="th-TH" sz="28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หน้า</a:t>
            </a:r>
            <a:r>
              <a:rPr lang="en-US" sz="28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…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1</a:t>
            </a:r>
            <a:r>
              <a:rPr lang="en-US" sz="2800">
                <a:solidFill>
                  <a:schemeClr val="tx1"/>
                </a:solidFill>
                <a:ea typeface="Cordia New" pitchFamily="34" charset="-34"/>
                <a:cs typeface="AngsanaUPC" pitchFamily="18" charset="-34"/>
              </a:rPr>
              <a:t>…</a:t>
            </a:r>
            <a:r>
              <a:rPr lang="en-US" sz="28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</a:t>
            </a:r>
            <a:endParaRPr lang="en-US" sz="2800">
              <a:solidFill>
                <a:schemeClr val="tx1"/>
              </a:solidFill>
              <a:latin typeface="AngsanaUPC" pitchFamily="18" charset="-34"/>
              <a:ea typeface="Cordia New" pitchFamily="34" charset="-34"/>
              <a:cs typeface="AngsanaUPC" pitchFamily="18" charset="-34"/>
              <a:sym typeface="Wingdings 2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1"/>
          <p:cNvSpPr txBox="1">
            <a:spLocks noChangeArrowheads="1"/>
          </p:cNvSpPr>
          <p:nvPr/>
        </p:nvSpPr>
        <p:spPr bwMode="auto">
          <a:xfrm>
            <a:off x="990600" y="152400"/>
            <a:ext cx="5867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1pPr>
            <a:lvl2pPr marL="742950" indent="-28575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2pPr>
            <a:lvl3pPr marL="11430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3pPr>
            <a:lvl4pPr marL="16002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4pPr>
            <a:lvl5pPr marL="2057400" indent="-228600"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1"/>
                </a:solidFill>
                <a:latin typeface="Lucida Sans Unicode" pitchFamily="34" charset="0"/>
                <a:ea typeface="Gulim" pitchFamily="34" charset="-127"/>
              </a:defRPr>
            </a:lvl9pPr>
          </a:lstStyle>
          <a:p>
            <a:pPr algn="l"/>
            <a:r>
              <a:rPr lang="th-TH" sz="360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การบันทึกรายการเปิดบัญชีในสมุดรายวัน</a:t>
            </a:r>
            <a:endParaRPr lang="en-US" sz="360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62000" y="2335213"/>
          <a:ext cx="7467601" cy="3378200"/>
        </p:xfrm>
        <a:graphic>
          <a:graphicData uri="http://schemas.openxmlformats.org/drawingml/2006/table">
            <a:tbl>
              <a:tblPr/>
              <a:tblGrid>
                <a:gridCol w="723055"/>
                <a:gridCol w="507867"/>
                <a:gridCol w="2377018"/>
                <a:gridCol w="671246"/>
                <a:gridCol w="1174679"/>
                <a:gridCol w="503433"/>
                <a:gridCol w="1090773"/>
                <a:gridCol w="419530"/>
              </a:tblGrid>
              <a:tr h="43632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 25X4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0" dirty="0">
                          <a:latin typeface="Angsana New" pitchFamily="18" charset="-34"/>
                          <a:cs typeface="Angsana New" pitchFamily="18" charset="-34"/>
                        </a:rPr>
                        <a:t>รายการ</a:t>
                      </a:r>
                      <a:endParaRPr lang="en-US" sz="2000" b="1" kern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เลขที่บัญชี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7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560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ก</a:t>
                      </a:r>
                      <a:r>
                        <a:rPr lang="en-US" sz="2400" b="1" dirty="0"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2400" b="1" dirty="0">
                          <a:latin typeface="Times New Roman"/>
                          <a:ea typeface="Cordia New"/>
                          <a:cs typeface="Angsana New"/>
                        </a:rPr>
                        <a:t>ย</a:t>
                      </a:r>
                      <a:r>
                        <a:rPr lang="en-US" sz="2400" b="1" dirty="0"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 New"/>
                          <a:ea typeface="Cordia New"/>
                          <a:cs typeface="Angsana New"/>
                        </a:rPr>
                        <a:t>1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เงิน</a:t>
                      </a: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สด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เงินฝากธนาคาร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เครื่องตกแต่งสำนักงาน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เครื่องใช้สำนักงาน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baseline="0" dirty="0" smtClean="0">
                          <a:latin typeface="AngsanaUPC"/>
                          <a:ea typeface="Cordia New"/>
                          <a:cs typeface="Angsana New"/>
                        </a:rPr>
                        <a:t>             เจ้าหนี้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         </a:t>
                      </a: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    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ทุน </a:t>
                      </a: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– 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นายวิชัย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นำ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เงินสดมาลงทุน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15,000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35,000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8,000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4,000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5,000</a:t>
                      </a:r>
                      <a:endParaRPr lang="th-TH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57,000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  <a:endParaRPr lang="th-TH" sz="24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276" name="Rectangle 1"/>
          <p:cNvSpPr>
            <a:spLocks noChangeArrowheads="1"/>
          </p:cNvSpPr>
          <p:nvPr/>
        </p:nvSpPr>
        <p:spPr bwMode="gray">
          <a:xfrm>
            <a:off x="762000" y="1165225"/>
            <a:ext cx="5715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l" eaLnBrk="1" hangingPunct="1">
              <a:defRPr/>
            </a:pPr>
            <a:r>
              <a:rPr lang="th-TH" sz="1600" dirty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</a:t>
            </a:r>
            <a:r>
              <a:rPr lang="th-TH" sz="2800" dirty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กรณีที่  </a:t>
            </a:r>
            <a:r>
              <a:rPr lang="en-US" sz="2800" dirty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3</a:t>
            </a:r>
            <a:r>
              <a:rPr lang="th-TH" sz="2800" dirty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การนำสินทรัพย์และหนี้สินมาลงทุน</a:t>
            </a:r>
            <a:r>
              <a:rPr lang="th-TH" sz="1600" b="0" dirty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              </a:t>
            </a:r>
            <a:endParaRPr lang="en-US" sz="4400" dirty="0">
              <a:solidFill>
                <a:schemeClr val="accent4"/>
              </a:solidFill>
              <a:latin typeface="Angsana New" pitchFamily="18" charset="-34"/>
              <a:ea typeface="굴림" pitchFamily="34" charset="-127"/>
              <a:cs typeface="Angsana New" pitchFamily="18" charset="-34"/>
            </a:endParaRPr>
          </a:p>
        </p:txBody>
      </p:sp>
      <p:sp>
        <p:nvSpPr>
          <p:cNvPr id="11300" name="Rectangle 1"/>
          <p:cNvSpPr>
            <a:spLocks noChangeArrowheads="1"/>
          </p:cNvSpPr>
          <p:nvPr/>
        </p:nvSpPr>
        <p:spPr bwMode="gray">
          <a:xfrm>
            <a:off x="609600" y="1935163"/>
            <a:ext cx="838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l" eaLnBrk="1" hangingPunct="1">
              <a:tabLst>
                <a:tab pos="539750" algn="l"/>
              </a:tabLst>
            </a:pPr>
            <a:r>
              <a:rPr lang="en-US" b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                         </a:t>
            </a:r>
            <a:r>
              <a:rPr lang="en-US" sz="28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</a:t>
            </a:r>
            <a:r>
              <a:rPr lang="th-TH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สมุดรายวันทั่วไป                                           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       </a:t>
            </a:r>
            <a:r>
              <a:rPr lang="th-TH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หน้า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…</a:t>
            </a:r>
            <a:r>
              <a:rPr lang="en-US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  <a:sym typeface="Wingdings 2" pitchFamily="18" charset="2"/>
              </a:rPr>
              <a:t>1</a:t>
            </a:r>
            <a:r>
              <a:rPr lang="en-US" sz="2400">
                <a:solidFill>
                  <a:schemeClr val="tx1"/>
                </a:solidFill>
                <a:ea typeface="Cordia New" pitchFamily="34" charset="-34"/>
                <a:cs typeface="AngsanaUPC" pitchFamily="18" charset="-34"/>
              </a:rPr>
              <a:t>…</a:t>
            </a:r>
            <a:r>
              <a:rPr lang="en-US" sz="240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</a:t>
            </a:r>
            <a:endParaRPr lang="en-US" sz="2400">
              <a:solidFill>
                <a:schemeClr val="tx1"/>
              </a:solidFill>
              <a:latin typeface="AngsanaUPC" pitchFamily="18" charset="-34"/>
              <a:ea typeface="Cordia New" pitchFamily="34" charset="-34"/>
              <a:cs typeface="AngsanaUPC" pitchFamily="18" charset="-34"/>
              <a:sym typeface="Wingdings 2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28betty_white">
  <a:themeElements>
    <a:clrScheme name="028betty_white 2">
      <a:dk1>
        <a:srgbClr val="000000"/>
      </a:dk1>
      <a:lt1>
        <a:srgbClr val="F8F8F8"/>
      </a:lt1>
      <a:dk2>
        <a:srgbClr val="000066"/>
      </a:dk2>
      <a:lt2>
        <a:srgbClr val="006666"/>
      </a:lt2>
      <a:accent1>
        <a:srgbClr val="669900"/>
      </a:accent1>
      <a:accent2>
        <a:srgbClr val="33CCCC"/>
      </a:accent2>
      <a:accent3>
        <a:srgbClr val="FBFBFB"/>
      </a:accent3>
      <a:accent4>
        <a:srgbClr val="000000"/>
      </a:accent4>
      <a:accent5>
        <a:srgbClr val="B8CAAA"/>
      </a:accent5>
      <a:accent6>
        <a:srgbClr val="2DB9B9"/>
      </a:accent6>
      <a:hlink>
        <a:srgbClr val="99CCFF"/>
      </a:hlink>
      <a:folHlink>
        <a:srgbClr val="B2B2B2"/>
      </a:folHlink>
    </a:clrScheme>
    <a:fontScheme name="028betty_whit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accent1"/>
            </a:solidFill>
            <a:effectLst/>
            <a:latin typeface="Lucida Sans Unicode" pitchFamily="34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accent1"/>
            </a:solidFill>
            <a:effectLst/>
            <a:latin typeface="Lucida Sans Unicode" pitchFamily="34" charset="0"/>
            <a:ea typeface="굴림" pitchFamily="50" charset="-127"/>
          </a:defRPr>
        </a:defPPr>
      </a:lstStyle>
    </a:lnDef>
  </a:objectDefaults>
  <a:extraClrSchemeLst>
    <a:extraClrScheme>
      <a:clrScheme name="028betty_white 1">
        <a:dk1>
          <a:srgbClr val="000000"/>
        </a:dk1>
        <a:lt1>
          <a:srgbClr val="F8F8F8"/>
        </a:lt1>
        <a:dk2>
          <a:srgbClr val="000066"/>
        </a:dk2>
        <a:lt2>
          <a:srgbClr val="006699"/>
        </a:lt2>
        <a:accent1>
          <a:srgbClr val="3333CC"/>
        </a:accent1>
        <a:accent2>
          <a:srgbClr val="33CCCC"/>
        </a:accent2>
        <a:accent3>
          <a:srgbClr val="FBFBFB"/>
        </a:accent3>
        <a:accent4>
          <a:srgbClr val="000000"/>
        </a:accent4>
        <a:accent5>
          <a:srgbClr val="ADADE2"/>
        </a:accent5>
        <a:accent6>
          <a:srgbClr val="2DB9B9"/>
        </a:accent6>
        <a:hlink>
          <a:srgbClr val="99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8betty_white 2">
        <a:dk1>
          <a:srgbClr val="000000"/>
        </a:dk1>
        <a:lt1>
          <a:srgbClr val="F8F8F8"/>
        </a:lt1>
        <a:dk2>
          <a:srgbClr val="000066"/>
        </a:dk2>
        <a:lt2>
          <a:srgbClr val="006666"/>
        </a:lt2>
        <a:accent1>
          <a:srgbClr val="669900"/>
        </a:accent1>
        <a:accent2>
          <a:srgbClr val="33CCCC"/>
        </a:accent2>
        <a:accent3>
          <a:srgbClr val="FBFBFB"/>
        </a:accent3>
        <a:accent4>
          <a:srgbClr val="000000"/>
        </a:accent4>
        <a:accent5>
          <a:srgbClr val="B8CAAA"/>
        </a:accent5>
        <a:accent6>
          <a:srgbClr val="2DB9B9"/>
        </a:accent6>
        <a:hlink>
          <a:srgbClr val="99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8betty_white 3">
        <a:dk1>
          <a:srgbClr val="000000"/>
        </a:dk1>
        <a:lt1>
          <a:srgbClr val="F8F8F8"/>
        </a:lt1>
        <a:dk2>
          <a:srgbClr val="663300"/>
        </a:dk2>
        <a:lt2>
          <a:srgbClr val="462300"/>
        </a:lt2>
        <a:accent1>
          <a:srgbClr val="FF9900"/>
        </a:accent1>
        <a:accent2>
          <a:srgbClr val="996633"/>
        </a:accent2>
        <a:accent3>
          <a:srgbClr val="FBFBFB"/>
        </a:accent3>
        <a:accent4>
          <a:srgbClr val="000000"/>
        </a:accent4>
        <a:accent5>
          <a:srgbClr val="FFCAAA"/>
        </a:accent5>
        <a:accent6>
          <a:srgbClr val="8A5C2D"/>
        </a:accent6>
        <a:hlink>
          <a:srgbClr val="CC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028betty_white</Template>
  <TotalTime>93</TotalTime>
  <Words>439</Words>
  <Application>Microsoft Office PowerPoint</Application>
  <PresentationFormat>On-screen Show (4:3)</PresentationFormat>
  <Paragraphs>175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Lucida Sans Unicode</vt:lpstr>
      <vt:lpstr>Gulim</vt:lpstr>
      <vt:lpstr>Arial</vt:lpstr>
      <vt:lpstr>Verdana</vt:lpstr>
      <vt:lpstr>Wingdings</vt:lpstr>
      <vt:lpstr>Calibri</vt:lpstr>
      <vt:lpstr>Times New Roman</vt:lpstr>
      <vt:lpstr>Angsana New</vt:lpstr>
      <vt:lpstr>Cordia New</vt:lpstr>
      <vt:lpstr>AngsanaUPC</vt:lpstr>
      <vt:lpstr>Wingdings 2</vt:lpstr>
      <vt:lpstr>028betty_white</vt:lpstr>
      <vt:lpstr>หน่วยที่ 3 การบันทึกรายการค้าในสมุดรายวันทั่วไป</vt:lpstr>
      <vt:lpstr>สาระการเรียนรู้</vt:lpstr>
      <vt:lpstr>วงจรบัญชี  (The Accounting Cycle) </vt:lpstr>
      <vt:lpstr>สมุดบันทึกรายการขั้นต้น  (Book   of  original Entry)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3 การบันทึกรายการค้าในสมุดรายวันทั่วไป</dc:title>
  <dc:creator>nattaya</dc:creator>
  <cp:lastModifiedBy>COMPUTER</cp:lastModifiedBy>
  <cp:revision>12</cp:revision>
  <dcterms:created xsi:type="dcterms:W3CDTF">2012-01-12T07:29:14Z</dcterms:created>
  <dcterms:modified xsi:type="dcterms:W3CDTF">2013-06-04T04:23:06Z</dcterms:modified>
</cp:coreProperties>
</file>